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Balsamiq Sans" pitchFamily="2" charset="77"/>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Montserrat" pitchFamily="2" charset="77"/>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Poppins" pitchFamily="2" charset="77"/>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81905"/>
  </p:normalViewPr>
  <p:slideViewPr>
    <p:cSldViewPr snapToGrid="0">
      <p:cViewPr varScale="1">
        <p:scale>
          <a:sx n="126" d="100"/>
          <a:sy n="126" d="100"/>
        </p:scale>
        <p:origin x="1344" y="19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33e946e0291_2_1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6" name="Google Shape;1546;g33e946e0291_2_14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My name is Yilin. In this video, I will present my project: Between health and harm: topic modeling of Discussions on Weight Loss and Eating Disorders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33e946e0291_3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7" name="Google Shape;1737;g33e946e0291_3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K-Means Clustering results suggests that our data is spread out across clusters.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3e946e0291_3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4" name="Google Shape;1744;g33e946e0291_3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We used VADER and a Multi-Sentiment model for sentiment analysis. Both categories seem to have polarized distribution of sentiments as we observe a 'valley' centered at 0.0 for neutral sentiment for both.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33e946e0291_3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1" name="Google Shape;1751;g33e946e0291_3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Moving on to LDA. After text preprocessing. I face the question of which techniques I should use: stemming or lemmatization? should I include bigrams.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33e946e0291_3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0" name="Google Shape;1760;g33e946e0291_3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 decided to try three methods of text tokenization: stemming, lemmatization, and lemmatization plus bigram. I imported </a:t>
            </a:r>
            <a:r>
              <a:rPr lang="en-US" dirty="0" err="1"/>
              <a:t>lemmatizer</a:t>
            </a:r>
            <a:r>
              <a:rPr lang="en-US" dirty="0"/>
              <a:t> pipeline from spacy and used </a:t>
            </a:r>
            <a:r>
              <a:rPr lang="en-US" dirty="0" err="1"/>
              <a:t>gensim's</a:t>
            </a:r>
            <a:r>
              <a:rPr lang="en-US" dirty="0"/>
              <a:t> Phrases object to construct a bigram model to build bigrams.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33e946e0291_3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1" name="Google Shape;1771;g33e946e0291_3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Next, I constructed the id to word dictionary and corpus.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33e946e0291_3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9" name="Google Shape;1779;g33e946e0291_3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 evaluate the results using coherence metric </a:t>
            </a:r>
            <a:r>
              <a:rPr lang="en-US" dirty="0" err="1"/>
              <a:t>c_v</a:t>
            </a:r>
            <a:r>
              <a:rPr lang="en-US" dirty="0"/>
              <a:t>. Different topic numbers impact final outcomes. So, I tried topic numbers from 2 to 40.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33e946e0291_3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6" name="Google Shape;1786;g33e946e0291_3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 plotted average coherence score trend for the three text tokenization methods.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33e946e0291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3" name="Google Shape;1793;g33e946e0291_3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The best coherence scores are relatively close to each other. Some words appear in multiple topics in one model.</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33e946e0291_3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1" name="Google Shape;1811;g33e946e0291_3_3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All three methods gives score lower than 0.5. Our results are better than expected as we only removed limited </a:t>
            </a:r>
            <a:r>
              <a:rPr lang="en" dirty="0" err="1"/>
              <a:t>stopwords</a:t>
            </a:r>
            <a:r>
              <a:rPr lang="en"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33e946e0291_3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3" name="Google Shape;1823;g33e946e0291_3_5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For </a:t>
            </a:r>
            <a:r>
              <a:rPr lang="en" dirty="0" err="1">
                <a:solidFill>
                  <a:schemeClr val="dk1"/>
                </a:solidFill>
              </a:rPr>
              <a:t>tSNA</a:t>
            </a:r>
            <a:r>
              <a:rPr lang="en" dirty="0">
                <a:solidFill>
                  <a:schemeClr val="dk1"/>
                </a:solidFill>
              </a:rPr>
              <a:t> clustering visualization, we observe curves of condensed dots for the Stemming Model and Lemmatization Model and much more scattered points for Lemmatization + Bigram Model. The spirals are likely a result of low-dimensional representation of high-dimensional data which optimizes on preserving local structure. We observe well-</a:t>
            </a:r>
            <a:r>
              <a:rPr lang="en" dirty="0" err="1">
                <a:solidFill>
                  <a:schemeClr val="dk1"/>
                </a:solidFill>
              </a:rPr>
              <a:t>seperated</a:t>
            </a:r>
            <a:r>
              <a:rPr lang="en" dirty="0">
                <a:solidFill>
                  <a:schemeClr val="dk1"/>
                </a:solidFill>
              </a:rPr>
              <a:t> clusters in all three cases, especially Lemmatization + Bigram Model, this suggests the assignment of documents are relatively distinct and the models are producing coherent topics.</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3e946e029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3" name="Google Shape;1573;g33e946e0291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900" dirty="0">
                <a:solidFill>
                  <a:srgbClr val="657B83"/>
                </a:solidFill>
                <a:highlight>
                  <a:srgbClr val="FDF6E3"/>
                </a:highlight>
                <a:latin typeface="Courier New"/>
                <a:ea typeface="Courier New"/>
                <a:cs typeface="Courier New"/>
                <a:sym typeface="Courier New"/>
              </a:rPr>
              <a:t>There have been various prior research on ED using text analysis. Chancellor et al. conducted survival analysis on ED patients using text features of their posts on Tumblr. They discovered that higher likelihood of recovery is associated with greater social engagement, lower self-attentional focus and increased positive affect. They also identified significant of peers online as a form of support and as a form of resistance to recovery.  </a:t>
            </a:r>
            <a:endParaRPr sz="900" dirty="0">
              <a:solidFill>
                <a:srgbClr val="657B83"/>
              </a:solidFill>
              <a:highlight>
                <a:srgbClr val="FDF6E3"/>
              </a:highlight>
              <a:latin typeface="Courier New"/>
              <a:ea typeface="Courier New"/>
              <a:cs typeface="Courier New"/>
              <a:sym typeface="Courier New"/>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33e946e0291_3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5" name="Google Shape;1835;g33e946e0291_3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Next, we explore </a:t>
            </a:r>
            <a:r>
              <a:rPr lang="en-US" dirty="0" err="1"/>
              <a:t>BERTopic</a:t>
            </a:r>
            <a:r>
              <a:rPr lang="en-US" dirty="0"/>
              <a:t> model. The </a:t>
            </a:r>
            <a:r>
              <a:rPr lang="en-US" dirty="0" err="1"/>
              <a:t>frist</a:t>
            </a:r>
            <a:r>
              <a:rPr lang="en-US" dirty="0"/>
              <a:t> step is embedding. The sentence transformer model I used created 384 dimensions.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33e946e0291_3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5" name="Google Shape;1845;g33e946e0291_3_5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Next, we want to reduce the dimensions with UMAP. The visualization shows distribution of documents when we reduce dimension to 2. We hardly see any distinctions.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33e946e0291_3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4" name="Google Shape;1854;g33e946e0291_3_5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Similarly, when we reduce dimension to 3, we also have highly congregated block of documents in 3d space. Apparently, we need to set a higher number for dimensions to keep.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33e946e0291_3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33e946e0291_3_5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How to we find the number? With PCA. I implemented PCA and plotted </a:t>
            </a:r>
            <a:r>
              <a:rPr lang="en-US" b="0" dirty="0">
                <a:solidFill>
                  <a:srgbClr val="657B83"/>
                </a:solidFill>
                <a:effectLst/>
                <a:latin typeface="Menlo" panose="020B0609030804020204" pitchFamily="49" charset="0"/>
              </a:rPr>
              <a:t>the point at which the additional variance explained by each PC by number of PC's gradient is smallest. The result shows that 33 PCs is the ideal number to use.</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33e946e0291_3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1" name="Google Shape;1871;g33e946e0291_3_5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Next, we can do hierarchical density-based clustering. I used min cluster size of 250 and min samples of 125. The figure shows the clusters identified with these parameters.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33e946e0291_3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0" name="Google Shape;1880;g33e946e0291_3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 build tokenizer model for each cluster.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33e946e0291_3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8" name="Google Shape;1888;g33e946e0291_3_6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And I used class-based </a:t>
            </a:r>
            <a:r>
              <a:rPr lang="en-US" dirty="0" err="1"/>
              <a:t>tf-idf</a:t>
            </a:r>
            <a:r>
              <a:rPr lang="en-US" dirty="0"/>
              <a:t> to generate words that are representative of each cluster but not frequently appearing. This will provide better interpretability of each cluster.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33e946e0291_3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7" name="Google Shape;1897;g33e946e0291_3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 used </a:t>
            </a:r>
            <a:r>
              <a:rPr lang="en-US" dirty="0" err="1"/>
              <a:t>KeyBertInspired</a:t>
            </a:r>
            <a:r>
              <a:rPr lang="en-US" dirty="0"/>
              <a:t> representation model, which takes in the results from c-</a:t>
            </a:r>
            <a:r>
              <a:rPr lang="en-US" dirty="0" err="1"/>
              <a:t>tf</a:t>
            </a:r>
            <a:r>
              <a:rPr lang="en-US" dirty="0"/>
              <a:t>-</a:t>
            </a:r>
            <a:r>
              <a:rPr lang="en-US" dirty="0" err="1"/>
              <a:t>idf</a:t>
            </a:r>
            <a:r>
              <a:rPr lang="en-US" dirty="0"/>
              <a:t> model as suggestion to generate final representation of each topic. </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33e946e0291_3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5" name="Google Shape;1905;g33e946e0291_3_6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above implementation yields an average coherence score of 0.6 with 7 topics, which is much higher than all LDA results we get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33e946e0291_3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3" name="Google Shape;1913;g33e946e0291_3_6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can see there is distinct separation between two larger categories of topics. The similarity matrix is consistent with our observation. Topic 0, 4, 6 are more similar to each other as they overlap more.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3e946e029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3" name="Google Shape;1583;g33e946e029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900" dirty="0">
                <a:solidFill>
                  <a:srgbClr val="657B83"/>
                </a:solidFill>
                <a:highlight>
                  <a:srgbClr val="FDF6E3"/>
                </a:highlight>
                <a:latin typeface="Courier New"/>
                <a:ea typeface="Courier New"/>
                <a:cs typeface="Courier New"/>
                <a:sym typeface="Courier New"/>
              </a:rPr>
              <a:t>Wang et al. and </a:t>
            </a:r>
            <a:r>
              <a:rPr lang="en-US" sz="900" dirty="0" err="1">
                <a:solidFill>
                  <a:srgbClr val="657B83"/>
                </a:solidFill>
                <a:highlight>
                  <a:srgbClr val="FDF6E3"/>
                </a:highlight>
                <a:latin typeface="Courier New"/>
                <a:ea typeface="Courier New"/>
                <a:cs typeface="Courier New"/>
                <a:sym typeface="Courier New"/>
              </a:rPr>
              <a:t>Moessner</a:t>
            </a:r>
            <a:r>
              <a:rPr lang="en-US" sz="900" dirty="0">
                <a:solidFill>
                  <a:srgbClr val="657B83"/>
                </a:solidFill>
                <a:highlight>
                  <a:srgbClr val="FDF6E3"/>
                </a:highlight>
                <a:latin typeface="Courier New"/>
                <a:ea typeface="Courier New"/>
                <a:cs typeface="Courier New"/>
                <a:sym typeface="Courier New"/>
              </a:rPr>
              <a:t> et al. both identified homophily phenomenon through network analysis of online ED communities on different platforms. </a:t>
            </a:r>
            <a:r>
              <a:rPr lang="en-US" sz="900" dirty="0" err="1">
                <a:solidFill>
                  <a:srgbClr val="657B83"/>
                </a:solidFill>
                <a:highlight>
                  <a:srgbClr val="FDF6E3"/>
                </a:highlight>
                <a:latin typeface="Courier New"/>
                <a:ea typeface="Courier New"/>
                <a:cs typeface="Courier New"/>
                <a:sym typeface="Courier New"/>
              </a:rPr>
              <a:t>Branley</a:t>
            </a:r>
            <a:r>
              <a:rPr lang="en-US" sz="900" dirty="0">
                <a:solidFill>
                  <a:srgbClr val="657B83"/>
                </a:solidFill>
                <a:highlight>
                  <a:srgbClr val="FDF6E3"/>
                </a:highlight>
                <a:latin typeface="Courier New"/>
                <a:ea typeface="Courier New"/>
                <a:cs typeface="Courier New"/>
                <a:sym typeface="Courier New"/>
              </a:rPr>
              <a:t> and Covey identifies the need for intervention strategies that balance content moderation with the preservation of positive peer support networks.</a:t>
            </a:r>
            <a:endParaRPr sz="900" dirty="0">
              <a:solidFill>
                <a:srgbClr val="657B83"/>
              </a:solidFill>
              <a:highlight>
                <a:srgbClr val="FDF6E3"/>
              </a:highlight>
              <a:latin typeface="Courier New"/>
              <a:ea typeface="Courier New"/>
              <a:cs typeface="Courier New"/>
              <a:sym typeface="Courier New"/>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33e946e0291_3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1" name="Google Shape;1921;g33e946e0291_3_6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see distinct color clusters. Note the grey points represent documents that are not identified as any of the 7 topics.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33e946e0291_3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5" name="Google Shape;1935;g33e946e0291_3_6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 also plot the term score decline per topic. Note the lowest line corresponds to the topic with lowest coherence.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33e946e0291_3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2" name="Google Shape;1942;g33e946e0291_3_6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We can plot the distribution of probability scores for each topic.</a:t>
            </a:r>
            <a:endParaRPr dirty="0"/>
          </a:p>
          <a:p>
            <a:pPr marL="0" lvl="0" indent="0" algn="l" rtl="0">
              <a:lnSpc>
                <a:spcPct val="100000"/>
              </a:lnSpc>
              <a:spcBef>
                <a:spcPts val="0"/>
              </a:spcBef>
              <a:spcAft>
                <a:spcPts val="0"/>
              </a:spcAft>
              <a:buSzPts val="1100"/>
              <a:buNone/>
            </a:pPr>
            <a:r>
              <a:rPr lang="en" dirty="0"/>
              <a:t>Topics 5 and 6 are the most confidently assigned, meaning they have a well-clustered and distinct set of documents.</a:t>
            </a:r>
            <a:endParaRPr dirty="0"/>
          </a:p>
          <a:p>
            <a:pPr marL="0" lvl="0" indent="0" algn="l" rtl="0">
              <a:lnSpc>
                <a:spcPct val="100000"/>
              </a:lnSpc>
              <a:spcBef>
                <a:spcPts val="0"/>
              </a:spcBef>
              <a:spcAft>
                <a:spcPts val="0"/>
              </a:spcAft>
              <a:buSzPts val="1100"/>
              <a:buNone/>
            </a:pPr>
            <a:r>
              <a:rPr lang="en" dirty="0"/>
              <a:t>The multi-modal distributions of some topics indicate that some documents belong to them weakly, while others are strong matches.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33e946e0291_3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9" name="Google Shape;1949;g33e946e0291_3_6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I summarized the themes for each topic. </a:t>
            </a:r>
          </a:p>
          <a:p>
            <a:pPr marL="0" lvl="0" indent="0" algn="l" rtl="0">
              <a:lnSpc>
                <a:spcPct val="100000"/>
              </a:lnSpc>
              <a:spcBef>
                <a:spcPts val="0"/>
              </a:spcBef>
              <a:spcAft>
                <a:spcPts val="0"/>
              </a:spcAft>
              <a:buSzPts val="1100"/>
              <a:buNone/>
            </a:pPr>
            <a:r>
              <a:rPr lang="en" dirty="0"/>
              <a:t>**Topic 0:** Weight Loss &amp; Exercise </a:t>
            </a:r>
          </a:p>
          <a:p>
            <a:pPr marL="0" lvl="0" indent="0" algn="l" rtl="0">
              <a:lnSpc>
                <a:spcPct val="100000"/>
              </a:lnSpc>
              <a:spcBef>
                <a:spcPts val="0"/>
              </a:spcBef>
              <a:spcAft>
                <a:spcPts val="0"/>
              </a:spcAft>
              <a:buSzPts val="1100"/>
              <a:buNone/>
            </a:pPr>
            <a:r>
              <a:rPr lang="en" dirty="0"/>
              <a:t>**Topic 1:** Binge Eating &amp; Food-Related Behaviors </a:t>
            </a:r>
          </a:p>
          <a:p>
            <a:pPr marL="0" lvl="0" indent="0" algn="l" rtl="0">
              <a:lnSpc>
                <a:spcPct val="100000"/>
              </a:lnSpc>
              <a:spcBef>
                <a:spcPts val="0"/>
              </a:spcBef>
              <a:spcAft>
                <a:spcPts val="0"/>
              </a:spcAft>
              <a:buSzPts val="1100"/>
              <a:buNone/>
            </a:pPr>
            <a:r>
              <a:rPr lang="en" dirty="0"/>
              <a:t>**Topic 2:** Eating Disorders &amp; Family Relationships </a:t>
            </a:r>
          </a:p>
          <a:p>
            <a:pPr marL="0" lvl="0" indent="0" algn="l" rtl="0">
              <a:lnSpc>
                <a:spcPct val="100000"/>
              </a:lnSpc>
              <a:spcBef>
                <a:spcPts val="0"/>
              </a:spcBef>
              <a:spcAft>
                <a:spcPts val="0"/>
              </a:spcAft>
              <a:buSzPts val="1100"/>
              <a:buNone/>
            </a:pPr>
            <a:r>
              <a:rPr lang="en" dirty="0"/>
              <a:t>**Topic 3:** Recovery &amp; Treatment for Eating Disorders </a:t>
            </a:r>
          </a:p>
          <a:p>
            <a:pPr marL="0" lvl="0" indent="0" algn="l" rtl="0">
              <a:lnSpc>
                <a:spcPct val="100000"/>
              </a:lnSpc>
              <a:spcBef>
                <a:spcPts val="0"/>
              </a:spcBef>
              <a:spcAft>
                <a:spcPts val="0"/>
              </a:spcAft>
              <a:buSzPts val="1100"/>
              <a:buNone/>
            </a:pPr>
            <a:r>
              <a:rPr lang="en" dirty="0"/>
              <a:t>**Topic 4:** Dieting, Meal Planning, &amp; Low-Calorie Foods </a:t>
            </a:r>
          </a:p>
          <a:p>
            <a:pPr marL="0" lvl="0" indent="0" algn="l" rtl="0">
              <a:lnSpc>
                <a:spcPct val="100000"/>
              </a:lnSpc>
              <a:spcBef>
                <a:spcPts val="0"/>
              </a:spcBef>
              <a:spcAft>
                <a:spcPts val="0"/>
              </a:spcAft>
              <a:buSzPts val="1100"/>
              <a:buNone/>
            </a:pPr>
            <a:r>
              <a:rPr lang="en" dirty="0"/>
              <a:t>**Topic 5:** Weight Perception &amp; Body Image </a:t>
            </a:r>
          </a:p>
          <a:p>
            <a:pPr marL="0" lvl="0" indent="0" algn="l" rtl="0">
              <a:lnSpc>
                <a:spcPct val="100000"/>
              </a:lnSpc>
              <a:spcBef>
                <a:spcPts val="0"/>
              </a:spcBef>
              <a:spcAft>
                <a:spcPts val="0"/>
              </a:spcAft>
              <a:buSzPts val="1100"/>
              <a:buNone/>
            </a:pPr>
            <a:r>
              <a:rPr lang="en" dirty="0"/>
              <a:t>**Topic 6:** Weight Loss &amp; Body Changes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33e946e0291_3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6" name="Google Shape;1956;g33e946e0291_3_6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I randomly samples three posts for each topic to examine whether they are consistent with the topic assignment. I spot the following three ambiguous examples. </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This example from topic 1 is more focused on cat adoption, which the user believe should help them recover from eating disorder. Could be in -1 </a:t>
            </a:r>
            <a:r>
              <a:rPr lang="en" dirty="0" err="1"/>
              <a:t>unclustered</a:t>
            </a:r>
            <a:r>
              <a:rPr lang="en" dirty="0"/>
              <a:t> or topic 3 about recovery</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33e946e0291_3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33e946e0291_3_6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This example from topic 4 ask for suggestions on food choice. However, the underlying tone implicates the person struggles with restrictive eating behavior.</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33e946e0291_3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0" name="Google Shape;1970;g33e946e0291_3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This example focuses more on feelings one experience while trying to lose weight. Hence, we could also argue that it should belong to Topic 3.</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33e946e0291_3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7" name="Google Shape;1977;g33e946e0291_3_7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33e946e0291_3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4" name="Google Shape;1984;g33e946e0291_3_7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600" dirty="0">
                <a:solidFill>
                  <a:srgbClr val="191919"/>
                </a:solidFill>
                <a:latin typeface="Lato"/>
                <a:ea typeface="Lato"/>
                <a:cs typeface="Lato"/>
                <a:sym typeface="Lato"/>
              </a:rPr>
              <a:t>For our dataset, </a:t>
            </a:r>
            <a:r>
              <a:rPr lang="en" sz="1600" dirty="0" err="1">
                <a:solidFill>
                  <a:srgbClr val="191919"/>
                </a:solidFill>
                <a:latin typeface="Lato"/>
                <a:ea typeface="Lato"/>
                <a:cs typeface="Lato"/>
                <a:sym typeface="Lato"/>
              </a:rPr>
              <a:t>BERTopic</a:t>
            </a:r>
            <a:r>
              <a:rPr lang="en" sz="1600" dirty="0">
                <a:solidFill>
                  <a:srgbClr val="191919"/>
                </a:solidFill>
                <a:latin typeface="Lato"/>
                <a:ea typeface="Lato"/>
                <a:cs typeface="Lato"/>
                <a:sym typeface="Lato"/>
              </a:rPr>
              <a:t> yields better performance than LDA models as it uses embeddings to capture more semantic information and does not force data to be clustered into one topic, allowing outliers to exist. Hence, the quality of the topics produced by </a:t>
            </a:r>
            <a:r>
              <a:rPr lang="en" sz="1600" dirty="0" err="1">
                <a:solidFill>
                  <a:srgbClr val="191919"/>
                </a:solidFill>
                <a:latin typeface="Lato"/>
                <a:ea typeface="Lato"/>
                <a:cs typeface="Lato"/>
                <a:sym typeface="Lato"/>
              </a:rPr>
              <a:t>BERTopic</a:t>
            </a:r>
            <a:r>
              <a:rPr lang="en" sz="1600" dirty="0">
                <a:solidFill>
                  <a:srgbClr val="191919"/>
                </a:solidFill>
                <a:latin typeface="Lato"/>
                <a:ea typeface="Lato"/>
                <a:cs typeface="Lato"/>
                <a:sym typeface="Lato"/>
              </a:rPr>
              <a:t> is higher. </a:t>
            </a:r>
          </a:p>
          <a:p>
            <a:pPr marL="0" lvl="0" indent="0" algn="l" rtl="0">
              <a:spcBef>
                <a:spcPts val="0"/>
              </a:spcBef>
              <a:spcAft>
                <a:spcPts val="0"/>
              </a:spcAft>
              <a:buClr>
                <a:schemeClr val="dk1"/>
              </a:buClr>
              <a:buSzPts val="1400"/>
              <a:buFont typeface="Arial"/>
              <a:buNone/>
            </a:pPr>
            <a:r>
              <a:rPr lang="en" sz="1600" dirty="0">
                <a:solidFill>
                  <a:srgbClr val="191919"/>
                </a:solidFill>
                <a:latin typeface="Lato"/>
                <a:ea typeface="Lato"/>
                <a:cs typeface="Lato"/>
                <a:sym typeface="Lato"/>
              </a:rPr>
              <a:t>LDA models also have its advantages. It is easier to get more detailed information about the patterns of token distribution in each topic. This advantage is important in interpreting the results of topic modeling.  </a:t>
            </a:r>
            <a:endParaRPr sz="1600" dirty="0">
              <a:solidFill>
                <a:srgbClr val="191919"/>
              </a:solidFill>
              <a:latin typeface="Lato"/>
              <a:ea typeface="Lato"/>
              <a:cs typeface="Lato"/>
              <a:sym typeface="Lato"/>
            </a:endParaRPr>
          </a:p>
          <a:p>
            <a:pPr marL="0" lvl="0" indent="0" algn="l" rtl="0">
              <a:spcBef>
                <a:spcPts val="0"/>
              </a:spcBef>
              <a:spcAft>
                <a:spcPts val="0"/>
              </a:spcAft>
              <a:buClr>
                <a:schemeClr val="dk1"/>
              </a:buClr>
              <a:buSzPts val="1400"/>
              <a:buFont typeface="Arial"/>
              <a:buNone/>
            </a:pPr>
            <a:r>
              <a:rPr lang="en" sz="1600" dirty="0">
                <a:solidFill>
                  <a:srgbClr val="191919"/>
                </a:solidFill>
                <a:latin typeface="Lato"/>
                <a:ea typeface="Lato"/>
                <a:cs typeface="Lato"/>
                <a:sym typeface="Lato"/>
              </a:rPr>
              <a:t>In terms of computation speed, LDA's iterative nature and its reliance on fitting a fixed number of topics make it computationally more expensive when working with large datasets.</a:t>
            </a:r>
          </a:p>
          <a:p>
            <a:pPr marL="0" lvl="0" indent="0" algn="l" rtl="0">
              <a:spcBef>
                <a:spcPts val="0"/>
              </a:spcBef>
              <a:spcAft>
                <a:spcPts val="0"/>
              </a:spcAft>
              <a:buClr>
                <a:schemeClr val="dk1"/>
              </a:buClr>
              <a:buSzPts val="1400"/>
              <a:buFont typeface="Arial"/>
              <a:buNone/>
            </a:pPr>
            <a:r>
              <a:rPr lang="en" sz="1600" dirty="0" err="1">
                <a:solidFill>
                  <a:srgbClr val="191919"/>
                </a:solidFill>
                <a:latin typeface="Lato"/>
                <a:ea typeface="Lato"/>
                <a:cs typeface="Lato"/>
                <a:sym typeface="Lato"/>
              </a:rPr>
              <a:t>Bertopic</a:t>
            </a:r>
            <a:r>
              <a:rPr lang="en" sz="1600" dirty="0">
                <a:solidFill>
                  <a:srgbClr val="191919"/>
                </a:solidFill>
                <a:latin typeface="Lato"/>
                <a:ea typeface="Lato"/>
                <a:cs typeface="Lato"/>
                <a:sym typeface="Lato"/>
              </a:rPr>
              <a:t> is a better choice for my project as the data is unstructured and  contains a significant amount of complex language. </a:t>
            </a:r>
            <a:endParaRPr sz="1600" dirty="0">
              <a:solidFill>
                <a:srgbClr val="191919"/>
              </a:solidFill>
              <a:latin typeface="Lato"/>
              <a:ea typeface="Lato"/>
              <a:cs typeface="Lato"/>
              <a:sym typeface="Lato"/>
            </a:endParaRPr>
          </a:p>
          <a:p>
            <a:pPr marL="0" lvl="0" indent="0" algn="l" rtl="0">
              <a:lnSpc>
                <a:spcPct val="150000"/>
              </a:lnSpc>
              <a:spcBef>
                <a:spcPts val="0"/>
              </a:spcBef>
              <a:spcAft>
                <a:spcPts val="0"/>
              </a:spcAft>
              <a:buClr>
                <a:srgbClr val="191919"/>
              </a:buClr>
              <a:buSzPts val="1100"/>
              <a:buFont typeface="Arial"/>
              <a:buNone/>
            </a:pPr>
            <a:endParaRPr sz="1400" dirty="0">
              <a:solidFill>
                <a:srgbClr val="191919"/>
              </a:solidFill>
              <a:latin typeface="Lato"/>
              <a:ea typeface="Lato"/>
              <a:cs typeface="Lato"/>
              <a:sym typeface="Lato"/>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33e946e0291_3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g33e946e0291_3_7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3e946e0291_2_1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4" name="Google Shape;1614;g33e946e0291_2_15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t>To design better ED intervention strategies, I propose the following research questions:</a:t>
            </a:r>
          </a:p>
          <a:p>
            <a:pPr marL="0" marR="0" lvl="0" indent="0" algn="l" rtl="0">
              <a:lnSpc>
                <a:spcPct val="100000"/>
              </a:lnSpc>
              <a:spcBef>
                <a:spcPts val="0"/>
              </a:spcBef>
              <a:spcAft>
                <a:spcPts val="0"/>
              </a:spcAft>
              <a:buClr>
                <a:srgbClr val="000000"/>
              </a:buClr>
              <a:buSzPts val="1100"/>
              <a:buFont typeface="Arial"/>
              <a:buNone/>
            </a:pPr>
            <a:r>
              <a:rPr lang="en" dirty="0"/>
              <a:t>What are the key themes in discussions around weight loss and eating disorder experiences within online communities? How distinct are the key themes in the two broad categories?</a:t>
            </a:r>
          </a:p>
          <a:p>
            <a:pPr marL="0" marR="0" lvl="0" indent="0" algn="l" rtl="0">
              <a:lnSpc>
                <a:spcPct val="100000"/>
              </a:lnSpc>
              <a:spcBef>
                <a:spcPts val="0"/>
              </a:spcBef>
              <a:spcAft>
                <a:spcPts val="0"/>
              </a:spcAft>
              <a:buClr>
                <a:srgbClr val="000000"/>
              </a:buClr>
              <a:buSzPts val="1100"/>
              <a:buFont typeface="Arial"/>
              <a:buNone/>
            </a:pPr>
            <a:r>
              <a:rPr lang="en" dirty="0"/>
              <a:t>By answering these questions, we should be able to uncover hidden themes and issues to distinguish normal discussions about weight loss and discussions about restrictive eating behavior which is likely to evolve into more serious mental health problems. The results will help design more targeted interventions and resources</a:t>
            </a:r>
          </a:p>
          <a:p>
            <a:pPr marL="0" marR="0" lvl="0" indent="0" algn="l" rtl="0">
              <a:lnSpc>
                <a:spcPct val="100000"/>
              </a:lnSpc>
              <a:spcBef>
                <a:spcPts val="0"/>
              </a:spcBef>
              <a:spcAft>
                <a:spcPts val="0"/>
              </a:spcAft>
              <a:buClr>
                <a:srgbClr val="000000"/>
              </a:buClr>
              <a:buSzPts val="1100"/>
              <a:buFont typeface="Arial"/>
              <a:buNone/>
            </a:pPr>
            <a:r>
              <a:rPr lang="en-US" dirty="0"/>
              <a:t>Reddit offers an open, unfiltered platform where individuals share personal experiences related to weight loss and eating disorders, making it an ideal source of authentic data. </a:t>
            </a:r>
            <a:endParaRPr lang="e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33e946e029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7" name="Google Shape;1627;g33e946e0291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Topic modeling doesn't require predefined categories, making it suitable for the complex, overlapping nature of Reddit data.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explore traditional probabilistic LDA and </a:t>
            </a:r>
            <a:r>
              <a:rPr lang="en-US" dirty="0" err="1"/>
              <a:t>Bertopic</a:t>
            </a:r>
            <a:r>
              <a:rPr lang="en-US" dirty="0"/>
              <a:t> methods.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33e946e029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7" name="Google Shape;1657;g33e946e0291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download data from three subreddits over a span of three months. We drop duplicated and short entries. We use approximately 15,000 posts as our text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33e946e0291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4" name="Google Shape;1684;g33e946e0291_3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33e946e0291_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2" name="Google Shape;1692;g33e946e0291_3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EDA, we explore text content and sentiment.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33e946e0291_3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9" name="Google Shape;1729;g33e946e0291_3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First, we used grid search for logistic regression. The parameters we find indicates that when tokens of </a:t>
            </a:r>
            <a:r>
              <a:rPr lang="en" dirty="0" err="1"/>
              <a:t>df</a:t>
            </a:r>
            <a:r>
              <a:rPr lang="en" dirty="0"/>
              <a:t> lower than 50% are used, we get perfect results. This suggests we have a lot of common tokens for texts from each category.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grpSp>
        <p:nvGrpSpPr>
          <p:cNvPr id="54" name="Google Shape;54;p14"/>
          <p:cNvGrpSpPr/>
          <p:nvPr/>
        </p:nvGrpSpPr>
        <p:grpSpPr>
          <a:xfrm>
            <a:off x="137191" y="182612"/>
            <a:ext cx="8869616" cy="4684688"/>
            <a:chOff x="137191" y="182612"/>
            <a:chExt cx="8869616" cy="4684688"/>
          </a:xfrm>
        </p:grpSpPr>
        <p:sp>
          <p:nvSpPr>
            <p:cNvPr id="55" name="Google Shape;55;p14"/>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4"/>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4"/>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4"/>
            <p:cNvSpPr/>
            <p:nvPr/>
          </p:nvSpPr>
          <p:spPr>
            <a:xfrm>
              <a:off x="338100" y="378100"/>
              <a:ext cx="8467800" cy="4489200"/>
            </a:xfrm>
            <a:prstGeom prst="roundRect">
              <a:avLst>
                <a:gd name="adj" fmla="val 8000"/>
              </a:avLst>
            </a:prstGeom>
            <a:solidFill>
              <a:schemeClr val="accent1"/>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 name="Google Shape;61;p14"/>
            <p:cNvGrpSpPr/>
            <p:nvPr/>
          </p:nvGrpSpPr>
          <p:grpSpPr>
            <a:xfrm>
              <a:off x="765120" y="182612"/>
              <a:ext cx="7613655" cy="484753"/>
              <a:chOff x="765120" y="182612"/>
              <a:chExt cx="7613655" cy="484753"/>
            </a:xfrm>
          </p:grpSpPr>
          <p:sp>
            <p:nvSpPr>
              <p:cNvPr id="62" name="Google Shape;62;p14"/>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4"/>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4"/>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4"/>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4"/>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4"/>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4"/>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4"/>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4"/>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4"/>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4"/>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4"/>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4"/>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4"/>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4"/>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4"/>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4"/>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4"/>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4"/>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4"/>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4"/>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4"/>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4"/>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4"/>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4"/>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4"/>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4"/>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4"/>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4"/>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4"/>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4"/>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4"/>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4"/>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4"/>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4"/>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6" name="Google Shape;106;p14"/>
          <p:cNvSpPr txBox="1">
            <a:spLocks noGrp="1"/>
          </p:cNvSpPr>
          <p:nvPr>
            <p:ph type="ctrTitle"/>
          </p:nvPr>
        </p:nvSpPr>
        <p:spPr>
          <a:xfrm>
            <a:off x="713225" y="1202700"/>
            <a:ext cx="6647700" cy="2738100"/>
          </a:xfrm>
          <a:prstGeom prst="rect">
            <a:avLst/>
          </a:prstGeom>
          <a:noFill/>
          <a:ln>
            <a:noFill/>
          </a:ln>
        </p:spPr>
        <p:txBody>
          <a:bodyPr spcFirstLastPara="1" wrap="square" lIns="91425" tIns="91425" rIns="91425" bIns="91425" anchor="ctr" anchorCtr="0">
            <a:noAutofit/>
          </a:bodyPr>
          <a:lstStyle>
            <a:lvl1pPr lvl="0" algn="l">
              <a:lnSpc>
                <a:spcPct val="85000"/>
              </a:lnSpc>
              <a:spcBef>
                <a:spcPts val="0"/>
              </a:spcBef>
              <a:spcAft>
                <a:spcPts val="0"/>
              </a:spcAft>
              <a:buSzPts val="5200"/>
              <a:buNone/>
              <a:defRPr sz="5000">
                <a:solidFill>
                  <a:srgbClr val="000000"/>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7" name="Google Shape;107;p14"/>
          <p:cNvSpPr txBox="1">
            <a:spLocks noGrp="1"/>
          </p:cNvSpPr>
          <p:nvPr>
            <p:ph type="subTitle" idx="1"/>
          </p:nvPr>
        </p:nvSpPr>
        <p:spPr>
          <a:xfrm>
            <a:off x="5706000" y="3737025"/>
            <a:ext cx="2422800" cy="65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1600">
                <a:solidFill>
                  <a:schemeClr val="dk1"/>
                </a:solidFill>
                <a:highlight>
                  <a:schemeClr val="accent2"/>
                </a:highlight>
                <a:latin typeface="Lato"/>
                <a:ea typeface="Lato"/>
                <a:cs typeface="Lato"/>
                <a:sym typeface="Lato"/>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108"/>
        <p:cNvGrpSpPr/>
        <p:nvPr/>
      </p:nvGrpSpPr>
      <p:grpSpPr>
        <a:xfrm>
          <a:off x="0" y="0"/>
          <a:ext cx="0" cy="0"/>
          <a:chOff x="0" y="0"/>
          <a:chExt cx="0" cy="0"/>
        </a:xfrm>
      </p:grpSpPr>
      <p:grpSp>
        <p:nvGrpSpPr>
          <p:cNvPr id="109" name="Google Shape;109;p15"/>
          <p:cNvGrpSpPr/>
          <p:nvPr/>
        </p:nvGrpSpPr>
        <p:grpSpPr>
          <a:xfrm>
            <a:off x="137191" y="182612"/>
            <a:ext cx="8869616" cy="4684688"/>
            <a:chOff x="137191" y="182612"/>
            <a:chExt cx="8869616" cy="4684688"/>
          </a:xfrm>
        </p:grpSpPr>
        <p:sp>
          <p:nvSpPr>
            <p:cNvPr id="110" name="Google Shape;110;p15"/>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5"/>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5"/>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5"/>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5"/>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5"/>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6" name="Google Shape;116;p15"/>
            <p:cNvGrpSpPr/>
            <p:nvPr/>
          </p:nvGrpSpPr>
          <p:grpSpPr>
            <a:xfrm>
              <a:off x="765120" y="182612"/>
              <a:ext cx="7613655" cy="484753"/>
              <a:chOff x="765120" y="182612"/>
              <a:chExt cx="7613655" cy="484753"/>
            </a:xfrm>
          </p:grpSpPr>
          <p:sp>
            <p:nvSpPr>
              <p:cNvPr id="117" name="Google Shape;117;p15"/>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5"/>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5"/>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5"/>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5"/>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5"/>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5"/>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5"/>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5"/>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5"/>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5"/>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5"/>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5"/>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5"/>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5"/>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5"/>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5"/>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5"/>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5"/>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5"/>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5"/>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5"/>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5"/>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5"/>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5"/>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5"/>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5"/>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5"/>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5"/>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5"/>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5"/>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5"/>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5"/>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5"/>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5"/>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5"/>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5"/>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5"/>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5"/>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5"/>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5"/>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5"/>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5"/>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5"/>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1" name="Google Shape;161;p15"/>
          <p:cNvSpPr txBox="1">
            <a:spLocks noGrp="1"/>
          </p:cNvSpPr>
          <p:nvPr>
            <p:ph type="subTitle" idx="1"/>
          </p:nvPr>
        </p:nvSpPr>
        <p:spPr>
          <a:xfrm>
            <a:off x="4042290" y="1746575"/>
            <a:ext cx="4395900" cy="42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2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162" name="Google Shape;162;p15"/>
          <p:cNvSpPr txBox="1">
            <a:spLocks noGrp="1"/>
          </p:cNvSpPr>
          <p:nvPr>
            <p:ph type="subTitle" idx="2"/>
          </p:nvPr>
        </p:nvSpPr>
        <p:spPr>
          <a:xfrm>
            <a:off x="4042290" y="2702975"/>
            <a:ext cx="4395900" cy="42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2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163" name="Google Shape;163;p15"/>
          <p:cNvSpPr txBox="1">
            <a:spLocks noGrp="1"/>
          </p:cNvSpPr>
          <p:nvPr>
            <p:ph type="subTitle" idx="3"/>
          </p:nvPr>
        </p:nvSpPr>
        <p:spPr>
          <a:xfrm>
            <a:off x="4042290" y="3659375"/>
            <a:ext cx="4395900" cy="42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2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164" name="Google Shape;164;p15"/>
          <p:cNvSpPr txBox="1">
            <a:spLocks noGrp="1"/>
          </p:cNvSpPr>
          <p:nvPr>
            <p:ph type="subTitle" idx="4"/>
          </p:nvPr>
        </p:nvSpPr>
        <p:spPr>
          <a:xfrm>
            <a:off x="4042289" y="2098175"/>
            <a:ext cx="4395900" cy="42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65" name="Google Shape;165;p15"/>
          <p:cNvSpPr txBox="1">
            <a:spLocks noGrp="1"/>
          </p:cNvSpPr>
          <p:nvPr>
            <p:ph type="subTitle" idx="5"/>
          </p:nvPr>
        </p:nvSpPr>
        <p:spPr>
          <a:xfrm>
            <a:off x="4042289" y="3054575"/>
            <a:ext cx="4395900" cy="42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66" name="Google Shape;166;p15"/>
          <p:cNvSpPr txBox="1">
            <a:spLocks noGrp="1"/>
          </p:cNvSpPr>
          <p:nvPr>
            <p:ph type="subTitle" idx="6"/>
          </p:nvPr>
        </p:nvSpPr>
        <p:spPr>
          <a:xfrm>
            <a:off x="4042289" y="4010975"/>
            <a:ext cx="4395900" cy="42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67" name="Google Shape;167;p15"/>
          <p:cNvSpPr txBox="1">
            <a:spLocks noGrp="1"/>
          </p:cNvSpPr>
          <p:nvPr>
            <p:ph type="title"/>
          </p:nvPr>
        </p:nvSpPr>
        <p:spPr>
          <a:xfrm>
            <a:off x="4036700" y="1029475"/>
            <a:ext cx="4395900" cy="66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168" name="Google Shape;168;p15"/>
          <p:cNvSpPr>
            <a:spLocks noGrp="1"/>
          </p:cNvSpPr>
          <p:nvPr>
            <p:ph type="pic" idx="7"/>
          </p:nvPr>
        </p:nvSpPr>
        <p:spPr>
          <a:xfrm>
            <a:off x="1399500" y="1129900"/>
            <a:ext cx="2124300" cy="3206100"/>
          </a:xfrm>
          <a:prstGeom prst="snip1Rect">
            <a:avLst>
              <a:gd name="adj" fmla="val 16667"/>
            </a:avLst>
          </a:prstGeom>
          <a:noFill/>
          <a:ln>
            <a:noFill/>
          </a:ln>
          <a:effectLst>
            <a:outerShdw blurRad="57150" dist="19050" dir="5400000" algn="bl" rotWithShape="0">
              <a:schemeClr val="dk1">
                <a:alpha val="17647"/>
              </a:scheme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9"/>
        <p:cNvGrpSpPr/>
        <p:nvPr/>
      </p:nvGrpSpPr>
      <p:grpSpPr>
        <a:xfrm>
          <a:off x="0" y="0"/>
          <a:ext cx="0" cy="0"/>
          <a:chOff x="0" y="0"/>
          <a:chExt cx="0" cy="0"/>
        </a:xfrm>
      </p:grpSpPr>
      <p:grpSp>
        <p:nvGrpSpPr>
          <p:cNvPr id="170" name="Google Shape;170;p16"/>
          <p:cNvGrpSpPr/>
          <p:nvPr/>
        </p:nvGrpSpPr>
        <p:grpSpPr>
          <a:xfrm>
            <a:off x="137191" y="182612"/>
            <a:ext cx="8869616" cy="4684688"/>
            <a:chOff x="137191" y="182612"/>
            <a:chExt cx="8869616" cy="4684688"/>
          </a:xfrm>
        </p:grpSpPr>
        <p:sp>
          <p:nvSpPr>
            <p:cNvPr id="171" name="Google Shape;171;p16"/>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6"/>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6"/>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6"/>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6"/>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6"/>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 name="Google Shape;177;p16"/>
            <p:cNvGrpSpPr/>
            <p:nvPr/>
          </p:nvGrpSpPr>
          <p:grpSpPr>
            <a:xfrm>
              <a:off x="765120" y="182612"/>
              <a:ext cx="7613655" cy="484753"/>
              <a:chOff x="765120" y="182612"/>
              <a:chExt cx="7613655" cy="484753"/>
            </a:xfrm>
          </p:grpSpPr>
          <p:sp>
            <p:nvSpPr>
              <p:cNvPr id="178" name="Google Shape;178;p16"/>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6"/>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6"/>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6"/>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6"/>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6"/>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6"/>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6"/>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6"/>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6"/>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6"/>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6"/>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6"/>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6"/>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6"/>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6"/>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6"/>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6"/>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6"/>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6"/>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6"/>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6"/>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6"/>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6"/>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6"/>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6"/>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6"/>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6"/>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6"/>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6"/>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6"/>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6"/>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6"/>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6"/>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6"/>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6"/>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6"/>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6"/>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6"/>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6"/>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6"/>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6"/>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6"/>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6"/>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2" name="Google Shape;222;p16"/>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3"/>
        <p:cNvGrpSpPr/>
        <p:nvPr/>
      </p:nvGrpSpPr>
      <p:grpSpPr>
        <a:xfrm>
          <a:off x="0" y="0"/>
          <a:ext cx="0" cy="0"/>
          <a:chOff x="0" y="0"/>
          <a:chExt cx="0" cy="0"/>
        </a:xfrm>
      </p:grpSpPr>
      <p:grpSp>
        <p:nvGrpSpPr>
          <p:cNvPr id="224" name="Google Shape;224;p17"/>
          <p:cNvGrpSpPr/>
          <p:nvPr/>
        </p:nvGrpSpPr>
        <p:grpSpPr>
          <a:xfrm>
            <a:off x="137191" y="182612"/>
            <a:ext cx="8869616" cy="4684688"/>
            <a:chOff x="137191" y="182612"/>
            <a:chExt cx="8869616" cy="4684688"/>
          </a:xfrm>
        </p:grpSpPr>
        <p:sp>
          <p:nvSpPr>
            <p:cNvPr id="225" name="Google Shape;225;p17"/>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7"/>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7"/>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7"/>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7"/>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7"/>
            <p:cNvSpPr/>
            <p:nvPr/>
          </p:nvSpPr>
          <p:spPr>
            <a:xfrm>
              <a:off x="338100" y="378100"/>
              <a:ext cx="8467800" cy="4489200"/>
            </a:xfrm>
            <a:prstGeom prst="roundRect">
              <a:avLst>
                <a:gd name="adj" fmla="val 8000"/>
              </a:avLst>
            </a:prstGeom>
            <a:solidFill>
              <a:schemeClr val="accent1"/>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1" name="Google Shape;231;p17"/>
            <p:cNvGrpSpPr/>
            <p:nvPr/>
          </p:nvGrpSpPr>
          <p:grpSpPr>
            <a:xfrm>
              <a:off x="765120" y="182612"/>
              <a:ext cx="7613655" cy="484753"/>
              <a:chOff x="765120" y="182612"/>
              <a:chExt cx="7613655" cy="484753"/>
            </a:xfrm>
          </p:grpSpPr>
          <p:sp>
            <p:nvSpPr>
              <p:cNvPr id="232" name="Google Shape;232;p17"/>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7"/>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7"/>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7"/>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7"/>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7"/>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7"/>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7"/>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7"/>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7"/>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7"/>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7"/>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7"/>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7"/>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7"/>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7"/>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7"/>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7"/>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7"/>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7"/>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7"/>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7"/>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7"/>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7"/>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7"/>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7"/>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7"/>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7"/>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7"/>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7"/>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7"/>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7"/>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7"/>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7"/>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7"/>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7"/>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7"/>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7"/>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7"/>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7"/>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7"/>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7"/>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76" name="Google Shape;276;p17"/>
          <p:cNvSpPr txBox="1">
            <a:spLocks noGrp="1"/>
          </p:cNvSpPr>
          <p:nvPr>
            <p:ph type="title"/>
          </p:nvPr>
        </p:nvSpPr>
        <p:spPr>
          <a:xfrm>
            <a:off x="713225" y="1822470"/>
            <a:ext cx="5169900" cy="2080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64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277" name="Google Shape;277;p17"/>
          <p:cNvSpPr txBox="1">
            <a:spLocks noGrp="1"/>
          </p:cNvSpPr>
          <p:nvPr>
            <p:ph type="title" idx="2"/>
          </p:nvPr>
        </p:nvSpPr>
        <p:spPr>
          <a:xfrm>
            <a:off x="713225" y="879279"/>
            <a:ext cx="1661700" cy="943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2000"/>
              <a:buNone/>
              <a:defRPr sz="6400" b="0">
                <a:solidFill>
                  <a:schemeClr val="dk1"/>
                </a:solidFill>
                <a:highlight>
                  <a:schemeClr val="accent2"/>
                </a:highlight>
              </a:defRPr>
            </a:lvl1pPr>
            <a:lvl2pPr lvl="1" algn="ctr">
              <a:lnSpc>
                <a:spcPct val="100000"/>
              </a:lnSpc>
              <a:spcBef>
                <a:spcPts val="0"/>
              </a:spcBef>
              <a:spcAft>
                <a:spcPts val="0"/>
              </a:spcAft>
              <a:buClr>
                <a:schemeClr val="dk1"/>
              </a:buClr>
              <a:buSzPts val="12000"/>
              <a:buNone/>
              <a:defRPr sz="12000">
                <a:solidFill>
                  <a:schemeClr val="dk1"/>
                </a:solidFill>
              </a:defRPr>
            </a:lvl2pPr>
            <a:lvl3pPr lvl="2" algn="ctr">
              <a:lnSpc>
                <a:spcPct val="100000"/>
              </a:lnSpc>
              <a:spcBef>
                <a:spcPts val="0"/>
              </a:spcBef>
              <a:spcAft>
                <a:spcPts val="0"/>
              </a:spcAft>
              <a:buClr>
                <a:schemeClr val="dk1"/>
              </a:buClr>
              <a:buSzPts val="12000"/>
              <a:buNone/>
              <a:defRPr sz="12000">
                <a:solidFill>
                  <a:schemeClr val="dk1"/>
                </a:solidFill>
              </a:defRPr>
            </a:lvl3pPr>
            <a:lvl4pPr lvl="3" algn="ctr">
              <a:lnSpc>
                <a:spcPct val="100000"/>
              </a:lnSpc>
              <a:spcBef>
                <a:spcPts val="0"/>
              </a:spcBef>
              <a:spcAft>
                <a:spcPts val="0"/>
              </a:spcAft>
              <a:buClr>
                <a:schemeClr val="dk1"/>
              </a:buClr>
              <a:buSzPts val="12000"/>
              <a:buNone/>
              <a:defRPr sz="12000">
                <a:solidFill>
                  <a:schemeClr val="dk1"/>
                </a:solidFill>
              </a:defRPr>
            </a:lvl4pPr>
            <a:lvl5pPr lvl="4" algn="ctr">
              <a:lnSpc>
                <a:spcPct val="100000"/>
              </a:lnSpc>
              <a:spcBef>
                <a:spcPts val="0"/>
              </a:spcBef>
              <a:spcAft>
                <a:spcPts val="0"/>
              </a:spcAft>
              <a:buClr>
                <a:schemeClr val="dk1"/>
              </a:buClr>
              <a:buSzPts val="12000"/>
              <a:buNone/>
              <a:defRPr sz="12000">
                <a:solidFill>
                  <a:schemeClr val="dk1"/>
                </a:solidFill>
              </a:defRPr>
            </a:lvl5pPr>
            <a:lvl6pPr lvl="5" algn="ctr">
              <a:lnSpc>
                <a:spcPct val="100000"/>
              </a:lnSpc>
              <a:spcBef>
                <a:spcPts val="0"/>
              </a:spcBef>
              <a:spcAft>
                <a:spcPts val="0"/>
              </a:spcAft>
              <a:buClr>
                <a:schemeClr val="dk1"/>
              </a:buClr>
              <a:buSzPts val="12000"/>
              <a:buNone/>
              <a:defRPr sz="12000">
                <a:solidFill>
                  <a:schemeClr val="dk1"/>
                </a:solidFill>
              </a:defRPr>
            </a:lvl6pPr>
            <a:lvl7pPr lvl="6" algn="ctr">
              <a:lnSpc>
                <a:spcPct val="100000"/>
              </a:lnSpc>
              <a:spcBef>
                <a:spcPts val="0"/>
              </a:spcBef>
              <a:spcAft>
                <a:spcPts val="0"/>
              </a:spcAft>
              <a:buClr>
                <a:schemeClr val="dk1"/>
              </a:buClr>
              <a:buSzPts val="12000"/>
              <a:buNone/>
              <a:defRPr sz="12000">
                <a:solidFill>
                  <a:schemeClr val="dk1"/>
                </a:solidFill>
              </a:defRPr>
            </a:lvl7pPr>
            <a:lvl8pPr lvl="7" algn="ctr">
              <a:lnSpc>
                <a:spcPct val="100000"/>
              </a:lnSpc>
              <a:spcBef>
                <a:spcPts val="0"/>
              </a:spcBef>
              <a:spcAft>
                <a:spcPts val="0"/>
              </a:spcAft>
              <a:buClr>
                <a:schemeClr val="dk1"/>
              </a:buClr>
              <a:buSzPts val="12000"/>
              <a:buNone/>
              <a:defRPr sz="12000">
                <a:solidFill>
                  <a:schemeClr val="dk1"/>
                </a:solidFill>
              </a:defRPr>
            </a:lvl8pPr>
            <a:lvl9pPr lvl="8" algn="ctr">
              <a:lnSpc>
                <a:spcPct val="100000"/>
              </a:lnSpc>
              <a:spcBef>
                <a:spcPts val="0"/>
              </a:spcBef>
              <a:spcAft>
                <a:spcPts val="0"/>
              </a:spcAft>
              <a:buClr>
                <a:schemeClr val="dk1"/>
              </a:buClr>
              <a:buSzPts val="12000"/>
              <a:buNone/>
              <a:defRPr sz="12000">
                <a:solidFill>
                  <a:schemeClr val="dk1"/>
                </a:solidFill>
              </a:defRPr>
            </a:lvl9pPr>
          </a:lstStyle>
          <a:p>
            <a:endParaRPr/>
          </a:p>
        </p:txBody>
      </p:sp>
      <p:sp>
        <p:nvSpPr>
          <p:cNvPr id="278" name="Google Shape;278;p17"/>
          <p:cNvSpPr txBox="1">
            <a:spLocks noGrp="1"/>
          </p:cNvSpPr>
          <p:nvPr>
            <p:ph type="subTitle" idx="1"/>
          </p:nvPr>
        </p:nvSpPr>
        <p:spPr>
          <a:xfrm>
            <a:off x="5537250" y="3665115"/>
            <a:ext cx="2760300" cy="72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Poppins"/>
              <a:buNone/>
              <a:defRPr sz="1600">
                <a:solidFill>
                  <a:srgbClr val="000000"/>
                </a:solidFill>
                <a:highlight>
                  <a:schemeClr val="accent2"/>
                </a:highlight>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79"/>
        <p:cNvGrpSpPr/>
        <p:nvPr/>
      </p:nvGrpSpPr>
      <p:grpSpPr>
        <a:xfrm>
          <a:off x="0" y="0"/>
          <a:ext cx="0" cy="0"/>
          <a:chOff x="0" y="0"/>
          <a:chExt cx="0" cy="0"/>
        </a:xfrm>
      </p:grpSpPr>
      <p:grpSp>
        <p:nvGrpSpPr>
          <p:cNvPr id="280" name="Google Shape;280;p18"/>
          <p:cNvGrpSpPr/>
          <p:nvPr/>
        </p:nvGrpSpPr>
        <p:grpSpPr>
          <a:xfrm>
            <a:off x="137191" y="182612"/>
            <a:ext cx="8869616" cy="4684688"/>
            <a:chOff x="137191" y="182612"/>
            <a:chExt cx="8869616" cy="4684688"/>
          </a:xfrm>
        </p:grpSpPr>
        <p:sp>
          <p:nvSpPr>
            <p:cNvPr id="281" name="Google Shape;281;p18"/>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8"/>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8"/>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8"/>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8"/>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8"/>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7" name="Google Shape;287;p18"/>
            <p:cNvGrpSpPr/>
            <p:nvPr/>
          </p:nvGrpSpPr>
          <p:grpSpPr>
            <a:xfrm>
              <a:off x="765120" y="182612"/>
              <a:ext cx="7613655" cy="484753"/>
              <a:chOff x="765120" y="182612"/>
              <a:chExt cx="7613655" cy="484753"/>
            </a:xfrm>
          </p:grpSpPr>
          <p:sp>
            <p:nvSpPr>
              <p:cNvPr id="288" name="Google Shape;288;p18"/>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8"/>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8"/>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8"/>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8"/>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8"/>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8"/>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8"/>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8"/>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8"/>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8"/>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8"/>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8"/>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8"/>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8"/>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8"/>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8"/>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8"/>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8"/>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8"/>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8"/>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8"/>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8"/>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8"/>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8"/>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8"/>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8"/>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8"/>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8"/>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8"/>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8"/>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8"/>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8"/>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8"/>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8"/>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8"/>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8"/>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8"/>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8"/>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8"/>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8"/>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8"/>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8"/>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8"/>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32" name="Google Shape;332;p18"/>
          <p:cNvSpPr txBox="1">
            <a:spLocks noGrp="1"/>
          </p:cNvSpPr>
          <p:nvPr>
            <p:ph type="title"/>
          </p:nvPr>
        </p:nvSpPr>
        <p:spPr>
          <a:xfrm>
            <a:off x="6082675" y="3176113"/>
            <a:ext cx="695400" cy="40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4800"/>
              <a:buNone/>
              <a:defRPr sz="3000" b="0">
                <a:solidFill>
                  <a:schemeClr val="dk1"/>
                </a:solidFill>
                <a:highlight>
                  <a:schemeClr val="accent2"/>
                </a:highlight>
              </a:defRPr>
            </a:lvl1pPr>
            <a:lvl2pPr lvl="1" algn="ctr">
              <a:lnSpc>
                <a:spcPct val="100000"/>
              </a:lnSpc>
              <a:spcBef>
                <a:spcPts val="0"/>
              </a:spcBef>
              <a:spcAft>
                <a:spcPts val="0"/>
              </a:spcAft>
              <a:buClr>
                <a:schemeClr val="dk1"/>
              </a:buClr>
              <a:buSzPts val="4800"/>
              <a:buNone/>
              <a:defRPr sz="4800">
                <a:solidFill>
                  <a:schemeClr val="dk1"/>
                </a:solidFill>
              </a:defRPr>
            </a:lvl2pPr>
            <a:lvl3pPr lvl="2" algn="ctr">
              <a:lnSpc>
                <a:spcPct val="100000"/>
              </a:lnSpc>
              <a:spcBef>
                <a:spcPts val="0"/>
              </a:spcBef>
              <a:spcAft>
                <a:spcPts val="0"/>
              </a:spcAft>
              <a:buClr>
                <a:schemeClr val="dk1"/>
              </a:buClr>
              <a:buSzPts val="4800"/>
              <a:buNone/>
              <a:defRPr sz="4800">
                <a:solidFill>
                  <a:schemeClr val="dk1"/>
                </a:solidFill>
              </a:defRPr>
            </a:lvl3pPr>
            <a:lvl4pPr lvl="3" algn="ctr">
              <a:lnSpc>
                <a:spcPct val="100000"/>
              </a:lnSpc>
              <a:spcBef>
                <a:spcPts val="0"/>
              </a:spcBef>
              <a:spcAft>
                <a:spcPts val="0"/>
              </a:spcAft>
              <a:buClr>
                <a:schemeClr val="dk1"/>
              </a:buClr>
              <a:buSzPts val="4800"/>
              <a:buNone/>
              <a:defRPr sz="4800">
                <a:solidFill>
                  <a:schemeClr val="dk1"/>
                </a:solidFill>
              </a:defRPr>
            </a:lvl4pPr>
            <a:lvl5pPr lvl="4" algn="ctr">
              <a:lnSpc>
                <a:spcPct val="100000"/>
              </a:lnSpc>
              <a:spcBef>
                <a:spcPts val="0"/>
              </a:spcBef>
              <a:spcAft>
                <a:spcPts val="0"/>
              </a:spcAft>
              <a:buClr>
                <a:schemeClr val="dk1"/>
              </a:buClr>
              <a:buSzPts val="4800"/>
              <a:buNone/>
              <a:defRPr sz="4800">
                <a:solidFill>
                  <a:schemeClr val="dk1"/>
                </a:solidFill>
              </a:defRPr>
            </a:lvl5pPr>
            <a:lvl6pPr lvl="5" algn="ctr">
              <a:lnSpc>
                <a:spcPct val="100000"/>
              </a:lnSpc>
              <a:spcBef>
                <a:spcPts val="0"/>
              </a:spcBef>
              <a:spcAft>
                <a:spcPts val="0"/>
              </a:spcAft>
              <a:buClr>
                <a:schemeClr val="dk1"/>
              </a:buClr>
              <a:buSzPts val="4800"/>
              <a:buNone/>
              <a:defRPr sz="4800">
                <a:solidFill>
                  <a:schemeClr val="dk1"/>
                </a:solidFill>
              </a:defRPr>
            </a:lvl6pPr>
            <a:lvl7pPr lvl="6" algn="ctr">
              <a:lnSpc>
                <a:spcPct val="100000"/>
              </a:lnSpc>
              <a:spcBef>
                <a:spcPts val="0"/>
              </a:spcBef>
              <a:spcAft>
                <a:spcPts val="0"/>
              </a:spcAft>
              <a:buClr>
                <a:schemeClr val="dk1"/>
              </a:buClr>
              <a:buSzPts val="4800"/>
              <a:buNone/>
              <a:defRPr sz="4800">
                <a:solidFill>
                  <a:schemeClr val="dk1"/>
                </a:solidFill>
              </a:defRPr>
            </a:lvl7pPr>
            <a:lvl8pPr lvl="7" algn="ctr">
              <a:lnSpc>
                <a:spcPct val="100000"/>
              </a:lnSpc>
              <a:spcBef>
                <a:spcPts val="0"/>
              </a:spcBef>
              <a:spcAft>
                <a:spcPts val="0"/>
              </a:spcAft>
              <a:buClr>
                <a:schemeClr val="dk1"/>
              </a:buClr>
              <a:buSzPts val="4800"/>
              <a:buNone/>
              <a:defRPr sz="4800">
                <a:solidFill>
                  <a:schemeClr val="dk1"/>
                </a:solidFill>
              </a:defRPr>
            </a:lvl8pPr>
            <a:lvl9pPr lvl="8" algn="ctr">
              <a:lnSpc>
                <a:spcPct val="100000"/>
              </a:lnSpc>
              <a:spcBef>
                <a:spcPts val="0"/>
              </a:spcBef>
              <a:spcAft>
                <a:spcPts val="0"/>
              </a:spcAft>
              <a:buClr>
                <a:schemeClr val="dk1"/>
              </a:buClr>
              <a:buSzPts val="4800"/>
              <a:buNone/>
              <a:defRPr sz="4800">
                <a:solidFill>
                  <a:schemeClr val="dk1"/>
                </a:solidFill>
              </a:defRPr>
            </a:lvl9pPr>
          </a:lstStyle>
          <a:p>
            <a:endParaRPr/>
          </a:p>
        </p:txBody>
      </p:sp>
      <p:sp>
        <p:nvSpPr>
          <p:cNvPr id="333" name="Google Shape;333;p18"/>
          <p:cNvSpPr txBox="1">
            <a:spLocks noGrp="1"/>
          </p:cNvSpPr>
          <p:nvPr>
            <p:ph type="subTitle" idx="1"/>
          </p:nvPr>
        </p:nvSpPr>
        <p:spPr>
          <a:xfrm>
            <a:off x="6082675" y="3642708"/>
            <a:ext cx="2348100" cy="40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rgbClr val="A64D79"/>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34" name="Google Shape;334;p18"/>
          <p:cNvSpPr txBox="1">
            <a:spLocks noGrp="1"/>
          </p:cNvSpPr>
          <p:nvPr>
            <p:ph type="subTitle" idx="2"/>
          </p:nvPr>
        </p:nvSpPr>
        <p:spPr>
          <a:xfrm>
            <a:off x="6082675" y="3926090"/>
            <a:ext cx="2348100" cy="56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800"/>
              <a:buFont typeface="Poppins"/>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35" name="Google Shape;335;p18"/>
          <p:cNvSpPr txBox="1">
            <a:spLocks noGrp="1"/>
          </p:cNvSpPr>
          <p:nvPr>
            <p:ph type="title" idx="3"/>
          </p:nvPr>
        </p:nvSpPr>
        <p:spPr>
          <a:xfrm>
            <a:off x="3397950" y="3176113"/>
            <a:ext cx="695400" cy="40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4800"/>
              <a:buNone/>
              <a:defRPr sz="3000" b="0">
                <a:solidFill>
                  <a:schemeClr val="dk1"/>
                </a:solidFill>
                <a:highlight>
                  <a:schemeClr val="accent2"/>
                </a:highlight>
              </a:defRPr>
            </a:lvl1pPr>
            <a:lvl2pPr lvl="1" algn="ctr">
              <a:lnSpc>
                <a:spcPct val="100000"/>
              </a:lnSpc>
              <a:spcBef>
                <a:spcPts val="0"/>
              </a:spcBef>
              <a:spcAft>
                <a:spcPts val="0"/>
              </a:spcAft>
              <a:buClr>
                <a:schemeClr val="dk1"/>
              </a:buClr>
              <a:buSzPts val="4800"/>
              <a:buNone/>
              <a:defRPr sz="4800">
                <a:solidFill>
                  <a:schemeClr val="dk1"/>
                </a:solidFill>
              </a:defRPr>
            </a:lvl2pPr>
            <a:lvl3pPr lvl="2" algn="ctr">
              <a:lnSpc>
                <a:spcPct val="100000"/>
              </a:lnSpc>
              <a:spcBef>
                <a:spcPts val="0"/>
              </a:spcBef>
              <a:spcAft>
                <a:spcPts val="0"/>
              </a:spcAft>
              <a:buClr>
                <a:schemeClr val="dk1"/>
              </a:buClr>
              <a:buSzPts val="4800"/>
              <a:buNone/>
              <a:defRPr sz="4800">
                <a:solidFill>
                  <a:schemeClr val="dk1"/>
                </a:solidFill>
              </a:defRPr>
            </a:lvl3pPr>
            <a:lvl4pPr lvl="3" algn="ctr">
              <a:lnSpc>
                <a:spcPct val="100000"/>
              </a:lnSpc>
              <a:spcBef>
                <a:spcPts val="0"/>
              </a:spcBef>
              <a:spcAft>
                <a:spcPts val="0"/>
              </a:spcAft>
              <a:buClr>
                <a:schemeClr val="dk1"/>
              </a:buClr>
              <a:buSzPts val="4800"/>
              <a:buNone/>
              <a:defRPr sz="4800">
                <a:solidFill>
                  <a:schemeClr val="dk1"/>
                </a:solidFill>
              </a:defRPr>
            </a:lvl4pPr>
            <a:lvl5pPr lvl="4" algn="ctr">
              <a:lnSpc>
                <a:spcPct val="100000"/>
              </a:lnSpc>
              <a:spcBef>
                <a:spcPts val="0"/>
              </a:spcBef>
              <a:spcAft>
                <a:spcPts val="0"/>
              </a:spcAft>
              <a:buClr>
                <a:schemeClr val="dk1"/>
              </a:buClr>
              <a:buSzPts val="4800"/>
              <a:buNone/>
              <a:defRPr sz="4800">
                <a:solidFill>
                  <a:schemeClr val="dk1"/>
                </a:solidFill>
              </a:defRPr>
            </a:lvl5pPr>
            <a:lvl6pPr lvl="5" algn="ctr">
              <a:lnSpc>
                <a:spcPct val="100000"/>
              </a:lnSpc>
              <a:spcBef>
                <a:spcPts val="0"/>
              </a:spcBef>
              <a:spcAft>
                <a:spcPts val="0"/>
              </a:spcAft>
              <a:buClr>
                <a:schemeClr val="dk1"/>
              </a:buClr>
              <a:buSzPts val="4800"/>
              <a:buNone/>
              <a:defRPr sz="4800">
                <a:solidFill>
                  <a:schemeClr val="dk1"/>
                </a:solidFill>
              </a:defRPr>
            </a:lvl6pPr>
            <a:lvl7pPr lvl="6" algn="ctr">
              <a:lnSpc>
                <a:spcPct val="100000"/>
              </a:lnSpc>
              <a:spcBef>
                <a:spcPts val="0"/>
              </a:spcBef>
              <a:spcAft>
                <a:spcPts val="0"/>
              </a:spcAft>
              <a:buClr>
                <a:schemeClr val="dk1"/>
              </a:buClr>
              <a:buSzPts val="4800"/>
              <a:buNone/>
              <a:defRPr sz="4800">
                <a:solidFill>
                  <a:schemeClr val="dk1"/>
                </a:solidFill>
              </a:defRPr>
            </a:lvl7pPr>
            <a:lvl8pPr lvl="7" algn="ctr">
              <a:lnSpc>
                <a:spcPct val="100000"/>
              </a:lnSpc>
              <a:spcBef>
                <a:spcPts val="0"/>
              </a:spcBef>
              <a:spcAft>
                <a:spcPts val="0"/>
              </a:spcAft>
              <a:buClr>
                <a:schemeClr val="dk1"/>
              </a:buClr>
              <a:buSzPts val="4800"/>
              <a:buNone/>
              <a:defRPr sz="4800">
                <a:solidFill>
                  <a:schemeClr val="dk1"/>
                </a:solidFill>
              </a:defRPr>
            </a:lvl8pPr>
            <a:lvl9pPr lvl="8" algn="ctr">
              <a:lnSpc>
                <a:spcPct val="100000"/>
              </a:lnSpc>
              <a:spcBef>
                <a:spcPts val="0"/>
              </a:spcBef>
              <a:spcAft>
                <a:spcPts val="0"/>
              </a:spcAft>
              <a:buClr>
                <a:schemeClr val="dk1"/>
              </a:buClr>
              <a:buSzPts val="4800"/>
              <a:buNone/>
              <a:defRPr sz="4800">
                <a:solidFill>
                  <a:schemeClr val="dk1"/>
                </a:solidFill>
              </a:defRPr>
            </a:lvl9pPr>
          </a:lstStyle>
          <a:p>
            <a:endParaRPr/>
          </a:p>
        </p:txBody>
      </p:sp>
      <p:sp>
        <p:nvSpPr>
          <p:cNvPr id="336" name="Google Shape;336;p18"/>
          <p:cNvSpPr txBox="1">
            <a:spLocks noGrp="1"/>
          </p:cNvSpPr>
          <p:nvPr>
            <p:ph type="subTitle" idx="4"/>
          </p:nvPr>
        </p:nvSpPr>
        <p:spPr>
          <a:xfrm>
            <a:off x="3397950" y="3642708"/>
            <a:ext cx="2348100" cy="40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rgbClr val="A64D79"/>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37" name="Google Shape;337;p18"/>
          <p:cNvSpPr txBox="1">
            <a:spLocks noGrp="1"/>
          </p:cNvSpPr>
          <p:nvPr>
            <p:ph type="subTitle" idx="5"/>
          </p:nvPr>
        </p:nvSpPr>
        <p:spPr>
          <a:xfrm>
            <a:off x="3397950" y="3926090"/>
            <a:ext cx="2348100" cy="56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800"/>
              <a:buFont typeface="Poppins"/>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38" name="Google Shape;338;p18"/>
          <p:cNvSpPr txBox="1">
            <a:spLocks noGrp="1"/>
          </p:cNvSpPr>
          <p:nvPr>
            <p:ph type="title" idx="6"/>
          </p:nvPr>
        </p:nvSpPr>
        <p:spPr>
          <a:xfrm>
            <a:off x="713225" y="3176113"/>
            <a:ext cx="695400" cy="40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4800"/>
              <a:buNone/>
              <a:defRPr sz="3000" b="0">
                <a:solidFill>
                  <a:schemeClr val="dk1"/>
                </a:solidFill>
                <a:highlight>
                  <a:schemeClr val="accent2"/>
                </a:highlight>
              </a:defRPr>
            </a:lvl1pPr>
            <a:lvl2pPr lvl="1" algn="ctr">
              <a:lnSpc>
                <a:spcPct val="100000"/>
              </a:lnSpc>
              <a:spcBef>
                <a:spcPts val="0"/>
              </a:spcBef>
              <a:spcAft>
                <a:spcPts val="0"/>
              </a:spcAft>
              <a:buClr>
                <a:schemeClr val="dk1"/>
              </a:buClr>
              <a:buSzPts val="4800"/>
              <a:buNone/>
              <a:defRPr sz="4800">
                <a:solidFill>
                  <a:schemeClr val="dk1"/>
                </a:solidFill>
              </a:defRPr>
            </a:lvl2pPr>
            <a:lvl3pPr lvl="2" algn="ctr">
              <a:lnSpc>
                <a:spcPct val="100000"/>
              </a:lnSpc>
              <a:spcBef>
                <a:spcPts val="0"/>
              </a:spcBef>
              <a:spcAft>
                <a:spcPts val="0"/>
              </a:spcAft>
              <a:buClr>
                <a:schemeClr val="dk1"/>
              </a:buClr>
              <a:buSzPts val="4800"/>
              <a:buNone/>
              <a:defRPr sz="4800">
                <a:solidFill>
                  <a:schemeClr val="dk1"/>
                </a:solidFill>
              </a:defRPr>
            </a:lvl3pPr>
            <a:lvl4pPr lvl="3" algn="ctr">
              <a:lnSpc>
                <a:spcPct val="100000"/>
              </a:lnSpc>
              <a:spcBef>
                <a:spcPts val="0"/>
              </a:spcBef>
              <a:spcAft>
                <a:spcPts val="0"/>
              </a:spcAft>
              <a:buClr>
                <a:schemeClr val="dk1"/>
              </a:buClr>
              <a:buSzPts val="4800"/>
              <a:buNone/>
              <a:defRPr sz="4800">
                <a:solidFill>
                  <a:schemeClr val="dk1"/>
                </a:solidFill>
              </a:defRPr>
            </a:lvl4pPr>
            <a:lvl5pPr lvl="4" algn="ctr">
              <a:lnSpc>
                <a:spcPct val="100000"/>
              </a:lnSpc>
              <a:spcBef>
                <a:spcPts val="0"/>
              </a:spcBef>
              <a:spcAft>
                <a:spcPts val="0"/>
              </a:spcAft>
              <a:buClr>
                <a:schemeClr val="dk1"/>
              </a:buClr>
              <a:buSzPts val="4800"/>
              <a:buNone/>
              <a:defRPr sz="4800">
                <a:solidFill>
                  <a:schemeClr val="dk1"/>
                </a:solidFill>
              </a:defRPr>
            </a:lvl5pPr>
            <a:lvl6pPr lvl="5" algn="ctr">
              <a:lnSpc>
                <a:spcPct val="100000"/>
              </a:lnSpc>
              <a:spcBef>
                <a:spcPts val="0"/>
              </a:spcBef>
              <a:spcAft>
                <a:spcPts val="0"/>
              </a:spcAft>
              <a:buClr>
                <a:schemeClr val="dk1"/>
              </a:buClr>
              <a:buSzPts val="4800"/>
              <a:buNone/>
              <a:defRPr sz="4800">
                <a:solidFill>
                  <a:schemeClr val="dk1"/>
                </a:solidFill>
              </a:defRPr>
            </a:lvl6pPr>
            <a:lvl7pPr lvl="6" algn="ctr">
              <a:lnSpc>
                <a:spcPct val="100000"/>
              </a:lnSpc>
              <a:spcBef>
                <a:spcPts val="0"/>
              </a:spcBef>
              <a:spcAft>
                <a:spcPts val="0"/>
              </a:spcAft>
              <a:buClr>
                <a:schemeClr val="dk1"/>
              </a:buClr>
              <a:buSzPts val="4800"/>
              <a:buNone/>
              <a:defRPr sz="4800">
                <a:solidFill>
                  <a:schemeClr val="dk1"/>
                </a:solidFill>
              </a:defRPr>
            </a:lvl7pPr>
            <a:lvl8pPr lvl="7" algn="ctr">
              <a:lnSpc>
                <a:spcPct val="100000"/>
              </a:lnSpc>
              <a:spcBef>
                <a:spcPts val="0"/>
              </a:spcBef>
              <a:spcAft>
                <a:spcPts val="0"/>
              </a:spcAft>
              <a:buClr>
                <a:schemeClr val="dk1"/>
              </a:buClr>
              <a:buSzPts val="4800"/>
              <a:buNone/>
              <a:defRPr sz="4800">
                <a:solidFill>
                  <a:schemeClr val="dk1"/>
                </a:solidFill>
              </a:defRPr>
            </a:lvl8pPr>
            <a:lvl9pPr lvl="8" algn="ctr">
              <a:lnSpc>
                <a:spcPct val="100000"/>
              </a:lnSpc>
              <a:spcBef>
                <a:spcPts val="0"/>
              </a:spcBef>
              <a:spcAft>
                <a:spcPts val="0"/>
              </a:spcAft>
              <a:buClr>
                <a:schemeClr val="dk1"/>
              </a:buClr>
              <a:buSzPts val="4800"/>
              <a:buNone/>
              <a:defRPr sz="4800">
                <a:solidFill>
                  <a:schemeClr val="dk1"/>
                </a:solidFill>
              </a:defRPr>
            </a:lvl9pPr>
          </a:lstStyle>
          <a:p>
            <a:endParaRPr/>
          </a:p>
        </p:txBody>
      </p:sp>
      <p:sp>
        <p:nvSpPr>
          <p:cNvPr id="339" name="Google Shape;339;p18"/>
          <p:cNvSpPr txBox="1">
            <a:spLocks noGrp="1"/>
          </p:cNvSpPr>
          <p:nvPr>
            <p:ph type="subTitle" idx="7"/>
          </p:nvPr>
        </p:nvSpPr>
        <p:spPr>
          <a:xfrm>
            <a:off x="713225" y="3642708"/>
            <a:ext cx="2348100" cy="40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rgbClr val="A64D79"/>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40" name="Google Shape;340;p18"/>
          <p:cNvSpPr txBox="1">
            <a:spLocks noGrp="1"/>
          </p:cNvSpPr>
          <p:nvPr>
            <p:ph type="subTitle" idx="8"/>
          </p:nvPr>
        </p:nvSpPr>
        <p:spPr>
          <a:xfrm>
            <a:off x="713225" y="3926090"/>
            <a:ext cx="2348100" cy="56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800"/>
              <a:buFont typeface="Poppins"/>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41" name="Google Shape;341;p18"/>
          <p:cNvSpPr txBox="1">
            <a:spLocks noGrp="1"/>
          </p:cNvSpPr>
          <p:nvPr>
            <p:ph type="title" idx="9"/>
          </p:nvPr>
        </p:nvSpPr>
        <p:spPr>
          <a:xfrm>
            <a:off x="6082675" y="1549588"/>
            <a:ext cx="695400" cy="40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4800"/>
              <a:buNone/>
              <a:defRPr sz="3000" b="0">
                <a:solidFill>
                  <a:schemeClr val="dk1"/>
                </a:solidFill>
                <a:highlight>
                  <a:schemeClr val="accent2"/>
                </a:highlight>
              </a:defRPr>
            </a:lvl1pPr>
            <a:lvl2pPr lvl="1" algn="ctr">
              <a:lnSpc>
                <a:spcPct val="100000"/>
              </a:lnSpc>
              <a:spcBef>
                <a:spcPts val="0"/>
              </a:spcBef>
              <a:spcAft>
                <a:spcPts val="0"/>
              </a:spcAft>
              <a:buClr>
                <a:schemeClr val="dk1"/>
              </a:buClr>
              <a:buSzPts val="4800"/>
              <a:buNone/>
              <a:defRPr sz="4800">
                <a:solidFill>
                  <a:schemeClr val="dk1"/>
                </a:solidFill>
              </a:defRPr>
            </a:lvl2pPr>
            <a:lvl3pPr lvl="2" algn="ctr">
              <a:lnSpc>
                <a:spcPct val="100000"/>
              </a:lnSpc>
              <a:spcBef>
                <a:spcPts val="0"/>
              </a:spcBef>
              <a:spcAft>
                <a:spcPts val="0"/>
              </a:spcAft>
              <a:buClr>
                <a:schemeClr val="dk1"/>
              </a:buClr>
              <a:buSzPts val="4800"/>
              <a:buNone/>
              <a:defRPr sz="4800">
                <a:solidFill>
                  <a:schemeClr val="dk1"/>
                </a:solidFill>
              </a:defRPr>
            </a:lvl3pPr>
            <a:lvl4pPr lvl="3" algn="ctr">
              <a:lnSpc>
                <a:spcPct val="100000"/>
              </a:lnSpc>
              <a:spcBef>
                <a:spcPts val="0"/>
              </a:spcBef>
              <a:spcAft>
                <a:spcPts val="0"/>
              </a:spcAft>
              <a:buClr>
                <a:schemeClr val="dk1"/>
              </a:buClr>
              <a:buSzPts val="4800"/>
              <a:buNone/>
              <a:defRPr sz="4800">
                <a:solidFill>
                  <a:schemeClr val="dk1"/>
                </a:solidFill>
              </a:defRPr>
            </a:lvl4pPr>
            <a:lvl5pPr lvl="4" algn="ctr">
              <a:lnSpc>
                <a:spcPct val="100000"/>
              </a:lnSpc>
              <a:spcBef>
                <a:spcPts val="0"/>
              </a:spcBef>
              <a:spcAft>
                <a:spcPts val="0"/>
              </a:spcAft>
              <a:buClr>
                <a:schemeClr val="dk1"/>
              </a:buClr>
              <a:buSzPts val="4800"/>
              <a:buNone/>
              <a:defRPr sz="4800">
                <a:solidFill>
                  <a:schemeClr val="dk1"/>
                </a:solidFill>
              </a:defRPr>
            </a:lvl5pPr>
            <a:lvl6pPr lvl="5" algn="ctr">
              <a:lnSpc>
                <a:spcPct val="100000"/>
              </a:lnSpc>
              <a:spcBef>
                <a:spcPts val="0"/>
              </a:spcBef>
              <a:spcAft>
                <a:spcPts val="0"/>
              </a:spcAft>
              <a:buClr>
                <a:schemeClr val="dk1"/>
              </a:buClr>
              <a:buSzPts val="4800"/>
              <a:buNone/>
              <a:defRPr sz="4800">
                <a:solidFill>
                  <a:schemeClr val="dk1"/>
                </a:solidFill>
              </a:defRPr>
            </a:lvl6pPr>
            <a:lvl7pPr lvl="6" algn="ctr">
              <a:lnSpc>
                <a:spcPct val="100000"/>
              </a:lnSpc>
              <a:spcBef>
                <a:spcPts val="0"/>
              </a:spcBef>
              <a:spcAft>
                <a:spcPts val="0"/>
              </a:spcAft>
              <a:buClr>
                <a:schemeClr val="dk1"/>
              </a:buClr>
              <a:buSzPts val="4800"/>
              <a:buNone/>
              <a:defRPr sz="4800">
                <a:solidFill>
                  <a:schemeClr val="dk1"/>
                </a:solidFill>
              </a:defRPr>
            </a:lvl7pPr>
            <a:lvl8pPr lvl="7" algn="ctr">
              <a:lnSpc>
                <a:spcPct val="100000"/>
              </a:lnSpc>
              <a:spcBef>
                <a:spcPts val="0"/>
              </a:spcBef>
              <a:spcAft>
                <a:spcPts val="0"/>
              </a:spcAft>
              <a:buClr>
                <a:schemeClr val="dk1"/>
              </a:buClr>
              <a:buSzPts val="4800"/>
              <a:buNone/>
              <a:defRPr sz="4800">
                <a:solidFill>
                  <a:schemeClr val="dk1"/>
                </a:solidFill>
              </a:defRPr>
            </a:lvl8pPr>
            <a:lvl9pPr lvl="8" algn="ctr">
              <a:lnSpc>
                <a:spcPct val="100000"/>
              </a:lnSpc>
              <a:spcBef>
                <a:spcPts val="0"/>
              </a:spcBef>
              <a:spcAft>
                <a:spcPts val="0"/>
              </a:spcAft>
              <a:buClr>
                <a:schemeClr val="dk1"/>
              </a:buClr>
              <a:buSzPts val="4800"/>
              <a:buNone/>
              <a:defRPr sz="4800">
                <a:solidFill>
                  <a:schemeClr val="dk1"/>
                </a:solidFill>
              </a:defRPr>
            </a:lvl9pPr>
          </a:lstStyle>
          <a:p>
            <a:endParaRPr/>
          </a:p>
        </p:txBody>
      </p:sp>
      <p:sp>
        <p:nvSpPr>
          <p:cNvPr id="342" name="Google Shape;342;p18"/>
          <p:cNvSpPr txBox="1">
            <a:spLocks noGrp="1"/>
          </p:cNvSpPr>
          <p:nvPr>
            <p:ph type="subTitle" idx="13"/>
          </p:nvPr>
        </p:nvSpPr>
        <p:spPr>
          <a:xfrm>
            <a:off x="6082675" y="2016183"/>
            <a:ext cx="2348100" cy="40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rgbClr val="A64D79"/>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43" name="Google Shape;343;p18"/>
          <p:cNvSpPr txBox="1">
            <a:spLocks noGrp="1"/>
          </p:cNvSpPr>
          <p:nvPr>
            <p:ph type="subTitle" idx="14"/>
          </p:nvPr>
        </p:nvSpPr>
        <p:spPr>
          <a:xfrm>
            <a:off x="6082675" y="2299565"/>
            <a:ext cx="2348100" cy="56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800"/>
              <a:buFont typeface="Poppins"/>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44" name="Google Shape;344;p18"/>
          <p:cNvSpPr txBox="1">
            <a:spLocks noGrp="1"/>
          </p:cNvSpPr>
          <p:nvPr>
            <p:ph type="title" idx="15"/>
          </p:nvPr>
        </p:nvSpPr>
        <p:spPr>
          <a:xfrm>
            <a:off x="3397950" y="1549588"/>
            <a:ext cx="695400" cy="40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4800"/>
              <a:buNone/>
              <a:defRPr sz="3000" b="0">
                <a:solidFill>
                  <a:schemeClr val="dk1"/>
                </a:solidFill>
                <a:highlight>
                  <a:schemeClr val="accent2"/>
                </a:highlight>
              </a:defRPr>
            </a:lvl1pPr>
            <a:lvl2pPr lvl="1" algn="ctr">
              <a:lnSpc>
                <a:spcPct val="100000"/>
              </a:lnSpc>
              <a:spcBef>
                <a:spcPts val="0"/>
              </a:spcBef>
              <a:spcAft>
                <a:spcPts val="0"/>
              </a:spcAft>
              <a:buClr>
                <a:schemeClr val="dk1"/>
              </a:buClr>
              <a:buSzPts val="4800"/>
              <a:buNone/>
              <a:defRPr sz="4800">
                <a:solidFill>
                  <a:schemeClr val="dk1"/>
                </a:solidFill>
              </a:defRPr>
            </a:lvl2pPr>
            <a:lvl3pPr lvl="2" algn="ctr">
              <a:lnSpc>
                <a:spcPct val="100000"/>
              </a:lnSpc>
              <a:spcBef>
                <a:spcPts val="0"/>
              </a:spcBef>
              <a:spcAft>
                <a:spcPts val="0"/>
              </a:spcAft>
              <a:buClr>
                <a:schemeClr val="dk1"/>
              </a:buClr>
              <a:buSzPts val="4800"/>
              <a:buNone/>
              <a:defRPr sz="4800">
                <a:solidFill>
                  <a:schemeClr val="dk1"/>
                </a:solidFill>
              </a:defRPr>
            </a:lvl3pPr>
            <a:lvl4pPr lvl="3" algn="ctr">
              <a:lnSpc>
                <a:spcPct val="100000"/>
              </a:lnSpc>
              <a:spcBef>
                <a:spcPts val="0"/>
              </a:spcBef>
              <a:spcAft>
                <a:spcPts val="0"/>
              </a:spcAft>
              <a:buClr>
                <a:schemeClr val="dk1"/>
              </a:buClr>
              <a:buSzPts val="4800"/>
              <a:buNone/>
              <a:defRPr sz="4800">
                <a:solidFill>
                  <a:schemeClr val="dk1"/>
                </a:solidFill>
              </a:defRPr>
            </a:lvl4pPr>
            <a:lvl5pPr lvl="4" algn="ctr">
              <a:lnSpc>
                <a:spcPct val="100000"/>
              </a:lnSpc>
              <a:spcBef>
                <a:spcPts val="0"/>
              </a:spcBef>
              <a:spcAft>
                <a:spcPts val="0"/>
              </a:spcAft>
              <a:buClr>
                <a:schemeClr val="dk1"/>
              </a:buClr>
              <a:buSzPts val="4800"/>
              <a:buNone/>
              <a:defRPr sz="4800">
                <a:solidFill>
                  <a:schemeClr val="dk1"/>
                </a:solidFill>
              </a:defRPr>
            </a:lvl5pPr>
            <a:lvl6pPr lvl="5" algn="ctr">
              <a:lnSpc>
                <a:spcPct val="100000"/>
              </a:lnSpc>
              <a:spcBef>
                <a:spcPts val="0"/>
              </a:spcBef>
              <a:spcAft>
                <a:spcPts val="0"/>
              </a:spcAft>
              <a:buClr>
                <a:schemeClr val="dk1"/>
              </a:buClr>
              <a:buSzPts val="4800"/>
              <a:buNone/>
              <a:defRPr sz="4800">
                <a:solidFill>
                  <a:schemeClr val="dk1"/>
                </a:solidFill>
              </a:defRPr>
            </a:lvl6pPr>
            <a:lvl7pPr lvl="6" algn="ctr">
              <a:lnSpc>
                <a:spcPct val="100000"/>
              </a:lnSpc>
              <a:spcBef>
                <a:spcPts val="0"/>
              </a:spcBef>
              <a:spcAft>
                <a:spcPts val="0"/>
              </a:spcAft>
              <a:buClr>
                <a:schemeClr val="dk1"/>
              </a:buClr>
              <a:buSzPts val="4800"/>
              <a:buNone/>
              <a:defRPr sz="4800">
                <a:solidFill>
                  <a:schemeClr val="dk1"/>
                </a:solidFill>
              </a:defRPr>
            </a:lvl7pPr>
            <a:lvl8pPr lvl="7" algn="ctr">
              <a:lnSpc>
                <a:spcPct val="100000"/>
              </a:lnSpc>
              <a:spcBef>
                <a:spcPts val="0"/>
              </a:spcBef>
              <a:spcAft>
                <a:spcPts val="0"/>
              </a:spcAft>
              <a:buClr>
                <a:schemeClr val="dk1"/>
              </a:buClr>
              <a:buSzPts val="4800"/>
              <a:buNone/>
              <a:defRPr sz="4800">
                <a:solidFill>
                  <a:schemeClr val="dk1"/>
                </a:solidFill>
              </a:defRPr>
            </a:lvl8pPr>
            <a:lvl9pPr lvl="8" algn="ctr">
              <a:lnSpc>
                <a:spcPct val="100000"/>
              </a:lnSpc>
              <a:spcBef>
                <a:spcPts val="0"/>
              </a:spcBef>
              <a:spcAft>
                <a:spcPts val="0"/>
              </a:spcAft>
              <a:buClr>
                <a:schemeClr val="dk1"/>
              </a:buClr>
              <a:buSzPts val="4800"/>
              <a:buNone/>
              <a:defRPr sz="4800">
                <a:solidFill>
                  <a:schemeClr val="dk1"/>
                </a:solidFill>
              </a:defRPr>
            </a:lvl9pPr>
          </a:lstStyle>
          <a:p>
            <a:endParaRPr/>
          </a:p>
        </p:txBody>
      </p:sp>
      <p:sp>
        <p:nvSpPr>
          <p:cNvPr id="345" name="Google Shape;345;p18"/>
          <p:cNvSpPr txBox="1">
            <a:spLocks noGrp="1"/>
          </p:cNvSpPr>
          <p:nvPr>
            <p:ph type="subTitle" idx="16"/>
          </p:nvPr>
        </p:nvSpPr>
        <p:spPr>
          <a:xfrm>
            <a:off x="3397950" y="2016183"/>
            <a:ext cx="2348100" cy="40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rgbClr val="A64D79"/>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46" name="Google Shape;346;p18"/>
          <p:cNvSpPr txBox="1">
            <a:spLocks noGrp="1"/>
          </p:cNvSpPr>
          <p:nvPr>
            <p:ph type="subTitle" idx="17"/>
          </p:nvPr>
        </p:nvSpPr>
        <p:spPr>
          <a:xfrm>
            <a:off x="3397950" y="2299565"/>
            <a:ext cx="2348100" cy="56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800"/>
              <a:buFont typeface="Poppins"/>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47" name="Google Shape;347;p18"/>
          <p:cNvSpPr txBox="1">
            <a:spLocks noGrp="1"/>
          </p:cNvSpPr>
          <p:nvPr>
            <p:ph type="title" idx="18"/>
          </p:nvPr>
        </p:nvSpPr>
        <p:spPr>
          <a:xfrm>
            <a:off x="713225" y="1549588"/>
            <a:ext cx="695400" cy="40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4800"/>
              <a:buNone/>
              <a:defRPr sz="3000" b="0">
                <a:solidFill>
                  <a:schemeClr val="dk1"/>
                </a:solidFill>
                <a:highlight>
                  <a:schemeClr val="accent2"/>
                </a:highlight>
              </a:defRPr>
            </a:lvl1pPr>
            <a:lvl2pPr lvl="1" algn="ctr">
              <a:lnSpc>
                <a:spcPct val="100000"/>
              </a:lnSpc>
              <a:spcBef>
                <a:spcPts val="0"/>
              </a:spcBef>
              <a:spcAft>
                <a:spcPts val="0"/>
              </a:spcAft>
              <a:buClr>
                <a:schemeClr val="dk1"/>
              </a:buClr>
              <a:buSzPts val="4800"/>
              <a:buNone/>
              <a:defRPr sz="4800">
                <a:solidFill>
                  <a:schemeClr val="dk1"/>
                </a:solidFill>
              </a:defRPr>
            </a:lvl2pPr>
            <a:lvl3pPr lvl="2" algn="ctr">
              <a:lnSpc>
                <a:spcPct val="100000"/>
              </a:lnSpc>
              <a:spcBef>
                <a:spcPts val="0"/>
              </a:spcBef>
              <a:spcAft>
                <a:spcPts val="0"/>
              </a:spcAft>
              <a:buClr>
                <a:schemeClr val="dk1"/>
              </a:buClr>
              <a:buSzPts val="4800"/>
              <a:buNone/>
              <a:defRPr sz="4800">
                <a:solidFill>
                  <a:schemeClr val="dk1"/>
                </a:solidFill>
              </a:defRPr>
            </a:lvl3pPr>
            <a:lvl4pPr lvl="3" algn="ctr">
              <a:lnSpc>
                <a:spcPct val="100000"/>
              </a:lnSpc>
              <a:spcBef>
                <a:spcPts val="0"/>
              </a:spcBef>
              <a:spcAft>
                <a:spcPts val="0"/>
              </a:spcAft>
              <a:buClr>
                <a:schemeClr val="dk1"/>
              </a:buClr>
              <a:buSzPts val="4800"/>
              <a:buNone/>
              <a:defRPr sz="4800">
                <a:solidFill>
                  <a:schemeClr val="dk1"/>
                </a:solidFill>
              </a:defRPr>
            </a:lvl4pPr>
            <a:lvl5pPr lvl="4" algn="ctr">
              <a:lnSpc>
                <a:spcPct val="100000"/>
              </a:lnSpc>
              <a:spcBef>
                <a:spcPts val="0"/>
              </a:spcBef>
              <a:spcAft>
                <a:spcPts val="0"/>
              </a:spcAft>
              <a:buClr>
                <a:schemeClr val="dk1"/>
              </a:buClr>
              <a:buSzPts val="4800"/>
              <a:buNone/>
              <a:defRPr sz="4800">
                <a:solidFill>
                  <a:schemeClr val="dk1"/>
                </a:solidFill>
              </a:defRPr>
            </a:lvl5pPr>
            <a:lvl6pPr lvl="5" algn="ctr">
              <a:lnSpc>
                <a:spcPct val="100000"/>
              </a:lnSpc>
              <a:spcBef>
                <a:spcPts val="0"/>
              </a:spcBef>
              <a:spcAft>
                <a:spcPts val="0"/>
              </a:spcAft>
              <a:buClr>
                <a:schemeClr val="dk1"/>
              </a:buClr>
              <a:buSzPts val="4800"/>
              <a:buNone/>
              <a:defRPr sz="4800">
                <a:solidFill>
                  <a:schemeClr val="dk1"/>
                </a:solidFill>
              </a:defRPr>
            </a:lvl6pPr>
            <a:lvl7pPr lvl="6" algn="ctr">
              <a:lnSpc>
                <a:spcPct val="100000"/>
              </a:lnSpc>
              <a:spcBef>
                <a:spcPts val="0"/>
              </a:spcBef>
              <a:spcAft>
                <a:spcPts val="0"/>
              </a:spcAft>
              <a:buClr>
                <a:schemeClr val="dk1"/>
              </a:buClr>
              <a:buSzPts val="4800"/>
              <a:buNone/>
              <a:defRPr sz="4800">
                <a:solidFill>
                  <a:schemeClr val="dk1"/>
                </a:solidFill>
              </a:defRPr>
            </a:lvl7pPr>
            <a:lvl8pPr lvl="7" algn="ctr">
              <a:lnSpc>
                <a:spcPct val="100000"/>
              </a:lnSpc>
              <a:spcBef>
                <a:spcPts val="0"/>
              </a:spcBef>
              <a:spcAft>
                <a:spcPts val="0"/>
              </a:spcAft>
              <a:buClr>
                <a:schemeClr val="dk1"/>
              </a:buClr>
              <a:buSzPts val="4800"/>
              <a:buNone/>
              <a:defRPr sz="4800">
                <a:solidFill>
                  <a:schemeClr val="dk1"/>
                </a:solidFill>
              </a:defRPr>
            </a:lvl8pPr>
            <a:lvl9pPr lvl="8" algn="ctr">
              <a:lnSpc>
                <a:spcPct val="100000"/>
              </a:lnSpc>
              <a:spcBef>
                <a:spcPts val="0"/>
              </a:spcBef>
              <a:spcAft>
                <a:spcPts val="0"/>
              </a:spcAft>
              <a:buClr>
                <a:schemeClr val="dk1"/>
              </a:buClr>
              <a:buSzPts val="4800"/>
              <a:buNone/>
              <a:defRPr sz="4800">
                <a:solidFill>
                  <a:schemeClr val="dk1"/>
                </a:solidFill>
              </a:defRPr>
            </a:lvl9pPr>
          </a:lstStyle>
          <a:p>
            <a:endParaRPr/>
          </a:p>
        </p:txBody>
      </p:sp>
      <p:sp>
        <p:nvSpPr>
          <p:cNvPr id="348" name="Google Shape;348;p18"/>
          <p:cNvSpPr txBox="1">
            <a:spLocks noGrp="1"/>
          </p:cNvSpPr>
          <p:nvPr>
            <p:ph type="subTitle" idx="19"/>
          </p:nvPr>
        </p:nvSpPr>
        <p:spPr>
          <a:xfrm>
            <a:off x="713225" y="2016183"/>
            <a:ext cx="2348100" cy="40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rgbClr val="A64D79"/>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49" name="Google Shape;349;p18"/>
          <p:cNvSpPr txBox="1">
            <a:spLocks noGrp="1"/>
          </p:cNvSpPr>
          <p:nvPr>
            <p:ph type="subTitle" idx="20"/>
          </p:nvPr>
        </p:nvSpPr>
        <p:spPr>
          <a:xfrm>
            <a:off x="713225" y="2299565"/>
            <a:ext cx="2348100" cy="56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800"/>
              <a:buFont typeface="Poppins"/>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50" name="Google Shape;350;p18"/>
          <p:cNvSpPr txBox="1">
            <a:spLocks noGrp="1"/>
          </p:cNvSpPr>
          <p:nvPr>
            <p:ph type="title" idx="21"/>
          </p:nvPr>
        </p:nvSpPr>
        <p:spPr>
          <a:xfrm>
            <a:off x="714400" y="665098"/>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1"/>
        <p:cNvGrpSpPr/>
        <p:nvPr/>
      </p:nvGrpSpPr>
      <p:grpSpPr>
        <a:xfrm>
          <a:off x="0" y="0"/>
          <a:ext cx="0" cy="0"/>
          <a:chOff x="0" y="0"/>
          <a:chExt cx="0" cy="0"/>
        </a:xfrm>
      </p:grpSpPr>
      <p:grpSp>
        <p:nvGrpSpPr>
          <p:cNvPr id="352" name="Google Shape;352;p19"/>
          <p:cNvGrpSpPr/>
          <p:nvPr/>
        </p:nvGrpSpPr>
        <p:grpSpPr>
          <a:xfrm>
            <a:off x="137191" y="182612"/>
            <a:ext cx="8869616" cy="4684688"/>
            <a:chOff x="137191" y="182612"/>
            <a:chExt cx="8869616" cy="4684688"/>
          </a:xfrm>
        </p:grpSpPr>
        <p:sp>
          <p:nvSpPr>
            <p:cNvPr id="353" name="Google Shape;353;p19"/>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9"/>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9"/>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9"/>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9"/>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9"/>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9" name="Google Shape;359;p19"/>
            <p:cNvGrpSpPr/>
            <p:nvPr/>
          </p:nvGrpSpPr>
          <p:grpSpPr>
            <a:xfrm>
              <a:off x="765120" y="182612"/>
              <a:ext cx="7613655" cy="484753"/>
              <a:chOff x="765120" y="182612"/>
              <a:chExt cx="7613655" cy="484753"/>
            </a:xfrm>
          </p:grpSpPr>
          <p:sp>
            <p:nvSpPr>
              <p:cNvPr id="360" name="Google Shape;360;p19"/>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9"/>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9"/>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9"/>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9"/>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9"/>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9"/>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9"/>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9"/>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9"/>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9"/>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9"/>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9"/>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9"/>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9"/>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9"/>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9"/>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9"/>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9"/>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9"/>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9"/>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9"/>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9"/>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9"/>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9"/>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9"/>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9"/>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9"/>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9"/>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9"/>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9"/>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9"/>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9"/>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9"/>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9"/>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9"/>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9"/>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9"/>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9"/>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9"/>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9"/>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9"/>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9"/>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9"/>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4" name="Google Shape;404;p19"/>
          <p:cNvSpPr>
            <a:spLocks noGrp="1"/>
          </p:cNvSpPr>
          <p:nvPr>
            <p:ph type="pic" idx="2"/>
          </p:nvPr>
        </p:nvSpPr>
        <p:spPr>
          <a:xfrm>
            <a:off x="5094325" y="1091650"/>
            <a:ext cx="3117600" cy="3206100"/>
          </a:xfrm>
          <a:prstGeom prst="snip1Rect">
            <a:avLst>
              <a:gd name="adj" fmla="val 16667"/>
            </a:avLst>
          </a:prstGeom>
          <a:noFill/>
          <a:ln>
            <a:noFill/>
          </a:ln>
          <a:effectLst>
            <a:outerShdw blurRad="57150" dist="19050" dir="5400000" algn="bl" rotWithShape="0">
              <a:schemeClr val="dk1">
                <a:alpha val="17647"/>
              </a:schemeClr>
            </a:outerShdw>
          </a:effectLst>
        </p:spPr>
      </p:sp>
      <p:sp>
        <p:nvSpPr>
          <p:cNvPr id="405" name="Google Shape;405;p19"/>
          <p:cNvSpPr txBox="1">
            <a:spLocks noGrp="1"/>
          </p:cNvSpPr>
          <p:nvPr>
            <p:ph type="subTitle" idx="1"/>
          </p:nvPr>
        </p:nvSpPr>
        <p:spPr>
          <a:xfrm>
            <a:off x="890150" y="2369075"/>
            <a:ext cx="3310500" cy="1841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6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406" name="Google Shape;406;p19"/>
          <p:cNvSpPr txBox="1">
            <a:spLocks noGrp="1"/>
          </p:cNvSpPr>
          <p:nvPr>
            <p:ph type="title"/>
          </p:nvPr>
        </p:nvSpPr>
        <p:spPr>
          <a:xfrm>
            <a:off x="890150" y="1179225"/>
            <a:ext cx="3310500" cy="1232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4000"/>
              <a:buNone/>
              <a:defRPr>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CUSTOM_23">
    <p:spTree>
      <p:nvGrpSpPr>
        <p:cNvPr id="1" name="Shape 407"/>
        <p:cNvGrpSpPr/>
        <p:nvPr/>
      </p:nvGrpSpPr>
      <p:grpSpPr>
        <a:xfrm>
          <a:off x="0" y="0"/>
          <a:ext cx="0" cy="0"/>
          <a:chOff x="0" y="0"/>
          <a:chExt cx="0" cy="0"/>
        </a:xfrm>
      </p:grpSpPr>
      <p:grpSp>
        <p:nvGrpSpPr>
          <p:cNvPr id="408" name="Google Shape;408;p20"/>
          <p:cNvGrpSpPr/>
          <p:nvPr/>
        </p:nvGrpSpPr>
        <p:grpSpPr>
          <a:xfrm>
            <a:off x="137191" y="182612"/>
            <a:ext cx="8869616" cy="4684688"/>
            <a:chOff x="137191" y="182612"/>
            <a:chExt cx="8869616" cy="4684688"/>
          </a:xfrm>
        </p:grpSpPr>
        <p:sp>
          <p:nvSpPr>
            <p:cNvPr id="409" name="Google Shape;409;p20"/>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0"/>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0"/>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0"/>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0"/>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0"/>
            <p:cNvSpPr/>
            <p:nvPr/>
          </p:nvSpPr>
          <p:spPr>
            <a:xfrm>
              <a:off x="338100" y="378100"/>
              <a:ext cx="8467800" cy="4489200"/>
            </a:xfrm>
            <a:prstGeom prst="roundRect">
              <a:avLst>
                <a:gd name="adj" fmla="val 8000"/>
              </a:avLst>
            </a:prstGeom>
            <a:solidFill>
              <a:schemeClr val="accent1"/>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5" name="Google Shape;415;p20"/>
            <p:cNvGrpSpPr/>
            <p:nvPr/>
          </p:nvGrpSpPr>
          <p:grpSpPr>
            <a:xfrm>
              <a:off x="765120" y="182612"/>
              <a:ext cx="7613655" cy="484753"/>
              <a:chOff x="765120" y="182612"/>
              <a:chExt cx="7613655" cy="484753"/>
            </a:xfrm>
          </p:grpSpPr>
          <p:sp>
            <p:nvSpPr>
              <p:cNvPr id="416" name="Google Shape;416;p20"/>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0"/>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0"/>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0"/>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0"/>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0"/>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0"/>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0"/>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0"/>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0"/>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0"/>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0"/>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0"/>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0"/>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0"/>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0"/>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0"/>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0"/>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0"/>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0"/>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0"/>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0"/>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0"/>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0"/>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0"/>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0"/>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0"/>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0"/>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0"/>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0"/>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0"/>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0"/>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0"/>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0"/>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0"/>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0"/>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0"/>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0"/>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0"/>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0"/>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0"/>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0"/>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0"/>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0"/>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60" name="Google Shape;460;p20"/>
          <p:cNvSpPr txBox="1">
            <a:spLocks noGrp="1"/>
          </p:cNvSpPr>
          <p:nvPr>
            <p:ph type="title"/>
          </p:nvPr>
        </p:nvSpPr>
        <p:spPr>
          <a:xfrm>
            <a:off x="3103675" y="2471519"/>
            <a:ext cx="5327100" cy="2127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4000"/>
              <a:buNone/>
              <a:defRPr sz="64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461" name="Google Shape;461;p20"/>
          <p:cNvSpPr txBox="1">
            <a:spLocks noGrp="1"/>
          </p:cNvSpPr>
          <p:nvPr>
            <p:ph type="title" idx="2"/>
          </p:nvPr>
        </p:nvSpPr>
        <p:spPr>
          <a:xfrm>
            <a:off x="6768894" y="1545731"/>
            <a:ext cx="1661700" cy="943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2000"/>
              <a:buNone/>
              <a:defRPr sz="6400" b="0">
                <a:solidFill>
                  <a:schemeClr val="dk1"/>
                </a:solidFill>
                <a:highlight>
                  <a:schemeClr val="accent2"/>
                </a:highlight>
              </a:defRPr>
            </a:lvl1pPr>
            <a:lvl2pPr lvl="1" algn="ctr">
              <a:lnSpc>
                <a:spcPct val="100000"/>
              </a:lnSpc>
              <a:spcBef>
                <a:spcPts val="0"/>
              </a:spcBef>
              <a:spcAft>
                <a:spcPts val="0"/>
              </a:spcAft>
              <a:buClr>
                <a:schemeClr val="dk1"/>
              </a:buClr>
              <a:buSzPts val="12000"/>
              <a:buNone/>
              <a:defRPr sz="12000">
                <a:solidFill>
                  <a:schemeClr val="dk1"/>
                </a:solidFill>
              </a:defRPr>
            </a:lvl2pPr>
            <a:lvl3pPr lvl="2" algn="ctr">
              <a:lnSpc>
                <a:spcPct val="100000"/>
              </a:lnSpc>
              <a:spcBef>
                <a:spcPts val="0"/>
              </a:spcBef>
              <a:spcAft>
                <a:spcPts val="0"/>
              </a:spcAft>
              <a:buClr>
                <a:schemeClr val="dk1"/>
              </a:buClr>
              <a:buSzPts val="12000"/>
              <a:buNone/>
              <a:defRPr sz="12000">
                <a:solidFill>
                  <a:schemeClr val="dk1"/>
                </a:solidFill>
              </a:defRPr>
            </a:lvl3pPr>
            <a:lvl4pPr lvl="3" algn="ctr">
              <a:lnSpc>
                <a:spcPct val="100000"/>
              </a:lnSpc>
              <a:spcBef>
                <a:spcPts val="0"/>
              </a:spcBef>
              <a:spcAft>
                <a:spcPts val="0"/>
              </a:spcAft>
              <a:buClr>
                <a:schemeClr val="dk1"/>
              </a:buClr>
              <a:buSzPts val="12000"/>
              <a:buNone/>
              <a:defRPr sz="12000">
                <a:solidFill>
                  <a:schemeClr val="dk1"/>
                </a:solidFill>
              </a:defRPr>
            </a:lvl4pPr>
            <a:lvl5pPr lvl="4" algn="ctr">
              <a:lnSpc>
                <a:spcPct val="100000"/>
              </a:lnSpc>
              <a:spcBef>
                <a:spcPts val="0"/>
              </a:spcBef>
              <a:spcAft>
                <a:spcPts val="0"/>
              </a:spcAft>
              <a:buClr>
                <a:schemeClr val="dk1"/>
              </a:buClr>
              <a:buSzPts val="12000"/>
              <a:buNone/>
              <a:defRPr sz="12000">
                <a:solidFill>
                  <a:schemeClr val="dk1"/>
                </a:solidFill>
              </a:defRPr>
            </a:lvl5pPr>
            <a:lvl6pPr lvl="5" algn="ctr">
              <a:lnSpc>
                <a:spcPct val="100000"/>
              </a:lnSpc>
              <a:spcBef>
                <a:spcPts val="0"/>
              </a:spcBef>
              <a:spcAft>
                <a:spcPts val="0"/>
              </a:spcAft>
              <a:buClr>
                <a:schemeClr val="dk1"/>
              </a:buClr>
              <a:buSzPts val="12000"/>
              <a:buNone/>
              <a:defRPr sz="12000">
                <a:solidFill>
                  <a:schemeClr val="dk1"/>
                </a:solidFill>
              </a:defRPr>
            </a:lvl6pPr>
            <a:lvl7pPr lvl="6" algn="ctr">
              <a:lnSpc>
                <a:spcPct val="100000"/>
              </a:lnSpc>
              <a:spcBef>
                <a:spcPts val="0"/>
              </a:spcBef>
              <a:spcAft>
                <a:spcPts val="0"/>
              </a:spcAft>
              <a:buClr>
                <a:schemeClr val="dk1"/>
              </a:buClr>
              <a:buSzPts val="12000"/>
              <a:buNone/>
              <a:defRPr sz="12000">
                <a:solidFill>
                  <a:schemeClr val="dk1"/>
                </a:solidFill>
              </a:defRPr>
            </a:lvl7pPr>
            <a:lvl8pPr lvl="7" algn="ctr">
              <a:lnSpc>
                <a:spcPct val="100000"/>
              </a:lnSpc>
              <a:spcBef>
                <a:spcPts val="0"/>
              </a:spcBef>
              <a:spcAft>
                <a:spcPts val="0"/>
              </a:spcAft>
              <a:buClr>
                <a:schemeClr val="dk1"/>
              </a:buClr>
              <a:buSzPts val="12000"/>
              <a:buNone/>
              <a:defRPr sz="12000">
                <a:solidFill>
                  <a:schemeClr val="dk1"/>
                </a:solidFill>
              </a:defRPr>
            </a:lvl8pPr>
            <a:lvl9pPr lvl="8" algn="ctr">
              <a:lnSpc>
                <a:spcPct val="100000"/>
              </a:lnSpc>
              <a:spcBef>
                <a:spcPts val="0"/>
              </a:spcBef>
              <a:spcAft>
                <a:spcPts val="0"/>
              </a:spcAft>
              <a:buClr>
                <a:schemeClr val="dk1"/>
              </a:buClr>
              <a:buSzPts val="12000"/>
              <a:buNone/>
              <a:defRPr sz="12000">
                <a:solidFill>
                  <a:schemeClr val="dk1"/>
                </a:solidFill>
              </a:defRPr>
            </a:lvl9pPr>
          </a:lstStyle>
          <a:p>
            <a:endParaRPr/>
          </a:p>
        </p:txBody>
      </p:sp>
      <p:sp>
        <p:nvSpPr>
          <p:cNvPr id="462" name="Google Shape;462;p20"/>
          <p:cNvSpPr txBox="1">
            <a:spLocks noGrp="1"/>
          </p:cNvSpPr>
          <p:nvPr>
            <p:ph type="subTitle" idx="1"/>
          </p:nvPr>
        </p:nvSpPr>
        <p:spPr>
          <a:xfrm>
            <a:off x="1037324" y="1367175"/>
            <a:ext cx="2760300" cy="72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Font typeface="Poppins"/>
              <a:buNone/>
              <a:defRPr sz="1600">
                <a:solidFill>
                  <a:schemeClr val="dk1"/>
                </a:solidFill>
                <a:highlight>
                  <a:schemeClr val="accent2"/>
                </a:highlight>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12">
    <p:spTree>
      <p:nvGrpSpPr>
        <p:cNvPr id="1" name="Shape 463"/>
        <p:cNvGrpSpPr/>
        <p:nvPr/>
      </p:nvGrpSpPr>
      <p:grpSpPr>
        <a:xfrm>
          <a:off x="0" y="0"/>
          <a:ext cx="0" cy="0"/>
          <a:chOff x="0" y="0"/>
          <a:chExt cx="0" cy="0"/>
        </a:xfrm>
      </p:grpSpPr>
      <p:grpSp>
        <p:nvGrpSpPr>
          <p:cNvPr id="464" name="Google Shape;464;p21"/>
          <p:cNvGrpSpPr/>
          <p:nvPr/>
        </p:nvGrpSpPr>
        <p:grpSpPr>
          <a:xfrm>
            <a:off x="137191" y="182612"/>
            <a:ext cx="8869616" cy="4684688"/>
            <a:chOff x="137191" y="182612"/>
            <a:chExt cx="8869616" cy="4684688"/>
          </a:xfrm>
        </p:grpSpPr>
        <p:sp>
          <p:nvSpPr>
            <p:cNvPr id="465" name="Google Shape;465;p21"/>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1"/>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1"/>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1"/>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1"/>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1"/>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1" name="Google Shape;471;p21"/>
            <p:cNvGrpSpPr/>
            <p:nvPr/>
          </p:nvGrpSpPr>
          <p:grpSpPr>
            <a:xfrm>
              <a:off x="765120" y="182612"/>
              <a:ext cx="7613655" cy="484753"/>
              <a:chOff x="765120" y="182612"/>
              <a:chExt cx="7613655" cy="484753"/>
            </a:xfrm>
          </p:grpSpPr>
          <p:sp>
            <p:nvSpPr>
              <p:cNvPr id="472" name="Google Shape;472;p21"/>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1"/>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1"/>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1"/>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1"/>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1"/>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1"/>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1"/>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1"/>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1"/>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1"/>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1"/>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1"/>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1"/>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1"/>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1"/>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1"/>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1"/>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1"/>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1"/>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1"/>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1"/>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1"/>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1"/>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1"/>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1"/>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1"/>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1"/>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1"/>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1"/>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1"/>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1"/>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1"/>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1"/>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1"/>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1"/>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1"/>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1"/>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1"/>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1"/>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1"/>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1"/>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1"/>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1"/>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16" name="Google Shape;516;p21"/>
          <p:cNvSpPr txBox="1">
            <a:spLocks noGrp="1"/>
          </p:cNvSpPr>
          <p:nvPr>
            <p:ph type="subTitle" idx="1"/>
          </p:nvPr>
        </p:nvSpPr>
        <p:spPr>
          <a:xfrm>
            <a:off x="1202689" y="3744750"/>
            <a:ext cx="1687800" cy="436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517" name="Google Shape;517;p21"/>
          <p:cNvSpPr txBox="1">
            <a:spLocks noGrp="1"/>
          </p:cNvSpPr>
          <p:nvPr>
            <p:ph type="subTitle" idx="2"/>
          </p:nvPr>
        </p:nvSpPr>
        <p:spPr>
          <a:xfrm>
            <a:off x="3891437" y="3744750"/>
            <a:ext cx="1687800" cy="436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518" name="Google Shape;518;p21"/>
          <p:cNvSpPr txBox="1">
            <a:spLocks noGrp="1"/>
          </p:cNvSpPr>
          <p:nvPr>
            <p:ph type="subTitle" idx="3"/>
          </p:nvPr>
        </p:nvSpPr>
        <p:spPr>
          <a:xfrm>
            <a:off x="3891437" y="1407450"/>
            <a:ext cx="1687800" cy="436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519" name="Google Shape;519;p21"/>
          <p:cNvSpPr txBox="1">
            <a:spLocks noGrp="1"/>
          </p:cNvSpPr>
          <p:nvPr>
            <p:ph type="subTitle" idx="4"/>
          </p:nvPr>
        </p:nvSpPr>
        <p:spPr>
          <a:xfrm>
            <a:off x="3891437" y="2576100"/>
            <a:ext cx="1687800" cy="436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520" name="Google Shape;520;p21"/>
          <p:cNvSpPr txBox="1">
            <a:spLocks noGrp="1"/>
          </p:cNvSpPr>
          <p:nvPr>
            <p:ph type="subTitle" idx="5"/>
          </p:nvPr>
        </p:nvSpPr>
        <p:spPr>
          <a:xfrm>
            <a:off x="1202689" y="4095428"/>
            <a:ext cx="1687800" cy="50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1" name="Google Shape;521;p21"/>
          <p:cNvSpPr txBox="1">
            <a:spLocks noGrp="1"/>
          </p:cNvSpPr>
          <p:nvPr>
            <p:ph type="subTitle" idx="6"/>
          </p:nvPr>
        </p:nvSpPr>
        <p:spPr>
          <a:xfrm>
            <a:off x="3891437" y="4089706"/>
            <a:ext cx="1687800" cy="50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2" name="Google Shape;522;p21"/>
          <p:cNvSpPr txBox="1">
            <a:spLocks noGrp="1"/>
          </p:cNvSpPr>
          <p:nvPr>
            <p:ph type="subTitle" idx="7"/>
          </p:nvPr>
        </p:nvSpPr>
        <p:spPr>
          <a:xfrm>
            <a:off x="3891437" y="1752406"/>
            <a:ext cx="1687800" cy="50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3" name="Google Shape;523;p21"/>
          <p:cNvSpPr txBox="1">
            <a:spLocks noGrp="1"/>
          </p:cNvSpPr>
          <p:nvPr>
            <p:ph type="subTitle" idx="8"/>
          </p:nvPr>
        </p:nvSpPr>
        <p:spPr>
          <a:xfrm>
            <a:off x="3891437" y="2921056"/>
            <a:ext cx="1687800" cy="50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4" name="Google Shape;524;p21"/>
          <p:cNvSpPr txBox="1">
            <a:spLocks noGrp="1"/>
          </p:cNvSpPr>
          <p:nvPr>
            <p:ph type="subTitle" idx="9"/>
          </p:nvPr>
        </p:nvSpPr>
        <p:spPr>
          <a:xfrm>
            <a:off x="1202689" y="1407451"/>
            <a:ext cx="1687800" cy="436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525" name="Google Shape;525;p21"/>
          <p:cNvSpPr txBox="1">
            <a:spLocks noGrp="1"/>
          </p:cNvSpPr>
          <p:nvPr>
            <p:ph type="subTitle" idx="13"/>
          </p:nvPr>
        </p:nvSpPr>
        <p:spPr>
          <a:xfrm>
            <a:off x="1202689" y="2576101"/>
            <a:ext cx="1687800" cy="436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526" name="Google Shape;526;p21"/>
          <p:cNvSpPr txBox="1">
            <a:spLocks noGrp="1"/>
          </p:cNvSpPr>
          <p:nvPr>
            <p:ph type="subTitle" idx="14"/>
          </p:nvPr>
        </p:nvSpPr>
        <p:spPr>
          <a:xfrm>
            <a:off x="1202689" y="1758280"/>
            <a:ext cx="1687800" cy="50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7" name="Google Shape;527;p21"/>
          <p:cNvSpPr txBox="1">
            <a:spLocks noGrp="1"/>
          </p:cNvSpPr>
          <p:nvPr>
            <p:ph type="subTitle" idx="15"/>
          </p:nvPr>
        </p:nvSpPr>
        <p:spPr>
          <a:xfrm>
            <a:off x="1202689" y="2926930"/>
            <a:ext cx="1687800" cy="50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8" name="Google Shape;528;p21"/>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529"/>
        <p:cNvGrpSpPr/>
        <p:nvPr/>
      </p:nvGrpSpPr>
      <p:grpSpPr>
        <a:xfrm>
          <a:off x="0" y="0"/>
          <a:ext cx="0" cy="0"/>
          <a:chOff x="0" y="0"/>
          <a:chExt cx="0" cy="0"/>
        </a:xfrm>
      </p:grpSpPr>
      <p:grpSp>
        <p:nvGrpSpPr>
          <p:cNvPr id="530" name="Google Shape;530;p22"/>
          <p:cNvGrpSpPr/>
          <p:nvPr/>
        </p:nvGrpSpPr>
        <p:grpSpPr>
          <a:xfrm>
            <a:off x="137191" y="182612"/>
            <a:ext cx="8869616" cy="4684688"/>
            <a:chOff x="137191" y="182612"/>
            <a:chExt cx="8869616" cy="4684688"/>
          </a:xfrm>
        </p:grpSpPr>
        <p:sp>
          <p:nvSpPr>
            <p:cNvPr id="531" name="Google Shape;531;p22"/>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2"/>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2"/>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2"/>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2"/>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2"/>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7" name="Google Shape;537;p22"/>
            <p:cNvGrpSpPr/>
            <p:nvPr/>
          </p:nvGrpSpPr>
          <p:grpSpPr>
            <a:xfrm>
              <a:off x="765120" y="182612"/>
              <a:ext cx="7613655" cy="484753"/>
              <a:chOff x="765120" y="182612"/>
              <a:chExt cx="7613655" cy="484753"/>
            </a:xfrm>
          </p:grpSpPr>
          <p:sp>
            <p:nvSpPr>
              <p:cNvPr id="538" name="Google Shape;538;p22"/>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2"/>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2"/>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2"/>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2"/>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2"/>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2"/>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2"/>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2"/>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2"/>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2"/>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2"/>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2"/>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2"/>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2"/>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2"/>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2"/>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2"/>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2"/>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2"/>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2"/>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2"/>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2"/>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2"/>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2"/>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2"/>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2"/>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2"/>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2"/>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2"/>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2"/>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2"/>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2"/>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2"/>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2"/>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2"/>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2"/>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2"/>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2"/>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2"/>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2"/>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2"/>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2"/>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2"/>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82" name="Google Shape;582;p22"/>
          <p:cNvSpPr>
            <a:spLocks noGrp="1"/>
          </p:cNvSpPr>
          <p:nvPr>
            <p:ph type="pic" idx="2"/>
          </p:nvPr>
        </p:nvSpPr>
        <p:spPr>
          <a:xfrm>
            <a:off x="5094325" y="1091650"/>
            <a:ext cx="3117600" cy="3206100"/>
          </a:xfrm>
          <a:prstGeom prst="snip1Rect">
            <a:avLst>
              <a:gd name="adj" fmla="val 16667"/>
            </a:avLst>
          </a:prstGeom>
          <a:noFill/>
          <a:ln>
            <a:noFill/>
          </a:ln>
          <a:effectLst>
            <a:outerShdw blurRad="57150" dist="19050" dir="5400000" algn="bl" rotWithShape="0">
              <a:schemeClr val="dk1">
                <a:alpha val="17647"/>
              </a:schemeClr>
            </a:outerShdw>
          </a:effectLst>
        </p:spPr>
      </p:sp>
      <p:sp>
        <p:nvSpPr>
          <p:cNvPr id="583" name="Google Shape;583;p22"/>
          <p:cNvSpPr txBox="1">
            <a:spLocks noGrp="1"/>
          </p:cNvSpPr>
          <p:nvPr>
            <p:ph type="subTitle" idx="1"/>
          </p:nvPr>
        </p:nvSpPr>
        <p:spPr>
          <a:xfrm>
            <a:off x="857725" y="1453812"/>
            <a:ext cx="3634200" cy="175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100"/>
              <a:buNone/>
              <a:defRPr sz="20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2100"/>
              <a:buNone/>
              <a:defRPr sz="2100">
                <a:solidFill>
                  <a:schemeClr val="dk1"/>
                </a:solidFill>
              </a:defRPr>
            </a:lvl2pPr>
            <a:lvl3pPr lvl="2" algn="l">
              <a:lnSpc>
                <a:spcPct val="100000"/>
              </a:lnSpc>
              <a:spcBef>
                <a:spcPts val="0"/>
              </a:spcBef>
              <a:spcAft>
                <a:spcPts val="0"/>
              </a:spcAft>
              <a:buClr>
                <a:schemeClr val="dk1"/>
              </a:buClr>
              <a:buSzPts val="2100"/>
              <a:buNone/>
              <a:defRPr sz="2100">
                <a:solidFill>
                  <a:schemeClr val="dk1"/>
                </a:solidFill>
              </a:defRPr>
            </a:lvl3pPr>
            <a:lvl4pPr lvl="3" algn="l">
              <a:lnSpc>
                <a:spcPct val="100000"/>
              </a:lnSpc>
              <a:spcBef>
                <a:spcPts val="0"/>
              </a:spcBef>
              <a:spcAft>
                <a:spcPts val="0"/>
              </a:spcAft>
              <a:buClr>
                <a:schemeClr val="dk1"/>
              </a:buClr>
              <a:buSzPts val="2100"/>
              <a:buNone/>
              <a:defRPr sz="2100">
                <a:solidFill>
                  <a:schemeClr val="dk1"/>
                </a:solidFill>
              </a:defRPr>
            </a:lvl4pPr>
            <a:lvl5pPr lvl="4" algn="l">
              <a:lnSpc>
                <a:spcPct val="100000"/>
              </a:lnSpc>
              <a:spcBef>
                <a:spcPts val="0"/>
              </a:spcBef>
              <a:spcAft>
                <a:spcPts val="0"/>
              </a:spcAft>
              <a:buClr>
                <a:schemeClr val="dk1"/>
              </a:buClr>
              <a:buSzPts val="2100"/>
              <a:buNone/>
              <a:defRPr sz="2100">
                <a:solidFill>
                  <a:schemeClr val="dk1"/>
                </a:solidFill>
              </a:defRPr>
            </a:lvl5pPr>
            <a:lvl6pPr lvl="5" algn="l">
              <a:lnSpc>
                <a:spcPct val="100000"/>
              </a:lnSpc>
              <a:spcBef>
                <a:spcPts val="0"/>
              </a:spcBef>
              <a:spcAft>
                <a:spcPts val="0"/>
              </a:spcAft>
              <a:buClr>
                <a:schemeClr val="dk1"/>
              </a:buClr>
              <a:buSzPts val="2100"/>
              <a:buNone/>
              <a:defRPr sz="2100">
                <a:solidFill>
                  <a:schemeClr val="dk1"/>
                </a:solidFill>
              </a:defRPr>
            </a:lvl6pPr>
            <a:lvl7pPr lvl="6" algn="l">
              <a:lnSpc>
                <a:spcPct val="100000"/>
              </a:lnSpc>
              <a:spcBef>
                <a:spcPts val="0"/>
              </a:spcBef>
              <a:spcAft>
                <a:spcPts val="0"/>
              </a:spcAft>
              <a:buClr>
                <a:schemeClr val="dk1"/>
              </a:buClr>
              <a:buSzPts val="2100"/>
              <a:buNone/>
              <a:defRPr sz="2100">
                <a:solidFill>
                  <a:schemeClr val="dk1"/>
                </a:solidFill>
              </a:defRPr>
            </a:lvl7pPr>
            <a:lvl8pPr lvl="7" algn="l">
              <a:lnSpc>
                <a:spcPct val="100000"/>
              </a:lnSpc>
              <a:spcBef>
                <a:spcPts val="0"/>
              </a:spcBef>
              <a:spcAft>
                <a:spcPts val="0"/>
              </a:spcAft>
              <a:buClr>
                <a:schemeClr val="dk1"/>
              </a:buClr>
              <a:buSzPts val="2100"/>
              <a:buNone/>
              <a:defRPr sz="2100">
                <a:solidFill>
                  <a:schemeClr val="dk1"/>
                </a:solidFill>
              </a:defRPr>
            </a:lvl8pPr>
            <a:lvl9pPr lvl="8" algn="l">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584" name="Google Shape;584;p22"/>
          <p:cNvSpPr txBox="1">
            <a:spLocks noGrp="1"/>
          </p:cNvSpPr>
          <p:nvPr>
            <p:ph type="title"/>
          </p:nvPr>
        </p:nvSpPr>
        <p:spPr>
          <a:xfrm>
            <a:off x="857724" y="3211475"/>
            <a:ext cx="3634200" cy="478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4000"/>
              <a:buNone/>
              <a:defRPr sz="2000" u="sng">
                <a:solidFill>
                  <a:schemeClr val="accent4"/>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7">
    <p:spTree>
      <p:nvGrpSpPr>
        <p:cNvPr id="1" name="Shape 585"/>
        <p:cNvGrpSpPr/>
        <p:nvPr/>
      </p:nvGrpSpPr>
      <p:grpSpPr>
        <a:xfrm>
          <a:off x="0" y="0"/>
          <a:ext cx="0" cy="0"/>
          <a:chOff x="0" y="0"/>
          <a:chExt cx="0" cy="0"/>
        </a:xfrm>
      </p:grpSpPr>
      <p:grpSp>
        <p:nvGrpSpPr>
          <p:cNvPr id="586" name="Google Shape;586;p23"/>
          <p:cNvGrpSpPr/>
          <p:nvPr/>
        </p:nvGrpSpPr>
        <p:grpSpPr>
          <a:xfrm>
            <a:off x="137191" y="182612"/>
            <a:ext cx="8869616" cy="4684688"/>
            <a:chOff x="137191" y="182612"/>
            <a:chExt cx="8869616" cy="4684688"/>
          </a:xfrm>
        </p:grpSpPr>
        <p:sp>
          <p:nvSpPr>
            <p:cNvPr id="587" name="Google Shape;587;p23"/>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3"/>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3"/>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3"/>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3"/>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3"/>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3" name="Google Shape;593;p23"/>
            <p:cNvGrpSpPr/>
            <p:nvPr/>
          </p:nvGrpSpPr>
          <p:grpSpPr>
            <a:xfrm>
              <a:off x="765120" y="182612"/>
              <a:ext cx="7613655" cy="484753"/>
              <a:chOff x="765120" y="182612"/>
              <a:chExt cx="7613655" cy="484753"/>
            </a:xfrm>
          </p:grpSpPr>
          <p:sp>
            <p:nvSpPr>
              <p:cNvPr id="594" name="Google Shape;594;p23"/>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3"/>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3"/>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3"/>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3"/>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3"/>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3"/>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3"/>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3"/>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3"/>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3"/>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3"/>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3"/>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3"/>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3"/>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3"/>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3"/>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3"/>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3"/>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3"/>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3"/>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3"/>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3"/>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3"/>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3"/>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3"/>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3"/>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3"/>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3"/>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3"/>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3"/>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3"/>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3"/>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3"/>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3"/>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3"/>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3"/>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3"/>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3"/>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3"/>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3"/>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3"/>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3"/>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3"/>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38" name="Google Shape;638;p23"/>
          <p:cNvSpPr txBox="1">
            <a:spLocks noGrp="1"/>
          </p:cNvSpPr>
          <p:nvPr>
            <p:ph type="title"/>
          </p:nvPr>
        </p:nvSpPr>
        <p:spPr>
          <a:xfrm>
            <a:off x="1154675" y="2701006"/>
            <a:ext cx="1272000" cy="66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3000" b="0">
                <a:solidFill>
                  <a:schemeClr val="dk1"/>
                </a:solidFill>
                <a:highlight>
                  <a:schemeClr val="accent2"/>
                </a:highlight>
              </a:defRPr>
            </a:lvl1pPr>
            <a:lvl2pPr lvl="1" algn="ctr">
              <a:lnSpc>
                <a:spcPct val="100000"/>
              </a:lnSpc>
              <a:spcBef>
                <a:spcPts val="0"/>
              </a:spcBef>
              <a:spcAft>
                <a:spcPts val="0"/>
              </a:spcAft>
              <a:buClr>
                <a:schemeClr val="dk1"/>
              </a:buClr>
              <a:buSzPts val="4800"/>
              <a:buNone/>
              <a:defRPr sz="4800">
                <a:solidFill>
                  <a:schemeClr val="dk1"/>
                </a:solidFill>
              </a:defRPr>
            </a:lvl2pPr>
            <a:lvl3pPr lvl="2" algn="ctr">
              <a:lnSpc>
                <a:spcPct val="100000"/>
              </a:lnSpc>
              <a:spcBef>
                <a:spcPts val="0"/>
              </a:spcBef>
              <a:spcAft>
                <a:spcPts val="0"/>
              </a:spcAft>
              <a:buClr>
                <a:schemeClr val="dk1"/>
              </a:buClr>
              <a:buSzPts val="4800"/>
              <a:buNone/>
              <a:defRPr sz="4800">
                <a:solidFill>
                  <a:schemeClr val="dk1"/>
                </a:solidFill>
              </a:defRPr>
            </a:lvl3pPr>
            <a:lvl4pPr lvl="3" algn="ctr">
              <a:lnSpc>
                <a:spcPct val="100000"/>
              </a:lnSpc>
              <a:spcBef>
                <a:spcPts val="0"/>
              </a:spcBef>
              <a:spcAft>
                <a:spcPts val="0"/>
              </a:spcAft>
              <a:buClr>
                <a:schemeClr val="dk1"/>
              </a:buClr>
              <a:buSzPts val="4800"/>
              <a:buNone/>
              <a:defRPr sz="4800">
                <a:solidFill>
                  <a:schemeClr val="dk1"/>
                </a:solidFill>
              </a:defRPr>
            </a:lvl4pPr>
            <a:lvl5pPr lvl="4" algn="ctr">
              <a:lnSpc>
                <a:spcPct val="100000"/>
              </a:lnSpc>
              <a:spcBef>
                <a:spcPts val="0"/>
              </a:spcBef>
              <a:spcAft>
                <a:spcPts val="0"/>
              </a:spcAft>
              <a:buClr>
                <a:schemeClr val="dk1"/>
              </a:buClr>
              <a:buSzPts val="4800"/>
              <a:buNone/>
              <a:defRPr sz="4800">
                <a:solidFill>
                  <a:schemeClr val="dk1"/>
                </a:solidFill>
              </a:defRPr>
            </a:lvl5pPr>
            <a:lvl6pPr lvl="5" algn="ctr">
              <a:lnSpc>
                <a:spcPct val="100000"/>
              </a:lnSpc>
              <a:spcBef>
                <a:spcPts val="0"/>
              </a:spcBef>
              <a:spcAft>
                <a:spcPts val="0"/>
              </a:spcAft>
              <a:buClr>
                <a:schemeClr val="dk1"/>
              </a:buClr>
              <a:buSzPts val="4800"/>
              <a:buNone/>
              <a:defRPr sz="4800">
                <a:solidFill>
                  <a:schemeClr val="dk1"/>
                </a:solidFill>
              </a:defRPr>
            </a:lvl6pPr>
            <a:lvl7pPr lvl="6" algn="ctr">
              <a:lnSpc>
                <a:spcPct val="100000"/>
              </a:lnSpc>
              <a:spcBef>
                <a:spcPts val="0"/>
              </a:spcBef>
              <a:spcAft>
                <a:spcPts val="0"/>
              </a:spcAft>
              <a:buClr>
                <a:schemeClr val="dk1"/>
              </a:buClr>
              <a:buSzPts val="4800"/>
              <a:buNone/>
              <a:defRPr sz="4800">
                <a:solidFill>
                  <a:schemeClr val="dk1"/>
                </a:solidFill>
              </a:defRPr>
            </a:lvl7pPr>
            <a:lvl8pPr lvl="7" algn="ctr">
              <a:lnSpc>
                <a:spcPct val="100000"/>
              </a:lnSpc>
              <a:spcBef>
                <a:spcPts val="0"/>
              </a:spcBef>
              <a:spcAft>
                <a:spcPts val="0"/>
              </a:spcAft>
              <a:buClr>
                <a:schemeClr val="dk1"/>
              </a:buClr>
              <a:buSzPts val="4800"/>
              <a:buNone/>
              <a:defRPr sz="4800">
                <a:solidFill>
                  <a:schemeClr val="dk1"/>
                </a:solidFill>
              </a:defRPr>
            </a:lvl8pPr>
            <a:lvl9pPr lvl="8" algn="ctr">
              <a:lnSpc>
                <a:spcPct val="100000"/>
              </a:lnSpc>
              <a:spcBef>
                <a:spcPts val="0"/>
              </a:spcBef>
              <a:spcAft>
                <a:spcPts val="0"/>
              </a:spcAft>
              <a:buClr>
                <a:schemeClr val="dk1"/>
              </a:buClr>
              <a:buSzPts val="4800"/>
              <a:buNone/>
              <a:defRPr sz="4800">
                <a:solidFill>
                  <a:schemeClr val="dk1"/>
                </a:solidFill>
              </a:defRPr>
            </a:lvl9pPr>
          </a:lstStyle>
          <a:p>
            <a:endParaRPr/>
          </a:p>
        </p:txBody>
      </p:sp>
      <p:sp>
        <p:nvSpPr>
          <p:cNvPr id="639" name="Google Shape;639;p23"/>
          <p:cNvSpPr txBox="1">
            <a:spLocks noGrp="1"/>
          </p:cNvSpPr>
          <p:nvPr>
            <p:ph type="subTitle" idx="1"/>
          </p:nvPr>
        </p:nvSpPr>
        <p:spPr>
          <a:xfrm>
            <a:off x="713225" y="3778556"/>
            <a:ext cx="21549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640" name="Google Shape;640;p23"/>
          <p:cNvSpPr txBox="1">
            <a:spLocks noGrp="1"/>
          </p:cNvSpPr>
          <p:nvPr>
            <p:ph type="subTitle" idx="2"/>
          </p:nvPr>
        </p:nvSpPr>
        <p:spPr>
          <a:xfrm>
            <a:off x="713225" y="3370131"/>
            <a:ext cx="2154900" cy="40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641" name="Google Shape;641;p23"/>
          <p:cNvSpPr txBox="1">
            <a:spLocks noGrp="1"/>
          </p:cNvSpPr>
          <p:nvPr>
            <p:ph type="title" idx="3"/>
          </p:nvPr>
        </p:nvSpPr>
        <p:spPr>
          <a:xfrm>
            <a:off x="6717325" y="2701006"/>
            <a:ext cx="1272000" cy="66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3000" b="0">
                <a:solidFill>
                  <a:schemeClr val="dk1"/>
                </a:solidFill>
                <a:highlight>
                  <a:schemeClr val="accent2"/>
                </a:highlight>
              </a:defRPr>
            </a:lvl1pPr>
            <a:lvl2pPr lvl="1" algn="r">
              <a:lnSpc>
                <a:spcPct val="100000"/>
              </a:lnSpc>
              <a:spcBef>
                <a:spcPts val="0"/>
              </a:spcBef>
              <a:spcAft>
                <a:spcPts val="0"/>
              </a:spcAft>
              <a:buClr>
                <a:schemeClr val="dk1"/>
              </a:buClr>
              <a:buSzPts val="4800"/>
              <a:buNone/>
              <a:defRPr sz="4800">
                <a:solidFill>
                  <a:schemeClr val="dk1"/>
                </a:solidFill>
              </a:defRPr>
            </a:lvl2pPr>
            <a:lvl3pPr lvl="2" algn="r">
              <a:lnSpc>
                <a:spcPct val="100000"/>
              </a:lnSpc>
              <a:spcBef>
                <a:spcPts val="0"/>
              </a:spcBef>
              <a:spcAft>
                <a:spcPts val="0"/>
              </a:spcAft>
              <a:buClr>
                <a:schemeClr val="dk1"/>
              </a:buClr>
              <a:buSzPts val="4800"/>
              <a:buNone/>
              <a:defRPr sz="4800">
                <a:solidFill>
                  <a:schemeClr val="dk1"/>
                </a:solidFill>
              </a:defRPr>
            </a:lvl3pPr>
            <a:lvl4pPr lvl="3" algn="r">
              <a:lnSpc>
                <a:spcPct val="100000"/>
              </a:lnSpc>
              <a:spcBef>
                <a:spcPts val="0"/>
              </a:spcBef>
              <a:spcAft>
                <a:spcPts val="0"/>
              </a:spcAft>
              <a:buClr>
                <a:schemeClr val="dk1"/>
              </a:buClr>
              <a:buSzPts val="4800"/>
              <a:buNone/>
              <a:defRPr sz="4800">
                <a:solidFill>
                  <a:schemeClr val="dk1"/>
                </a:solidFill>
              </a:defRPr>
            </a:lvl4pPr>
            <a:lvl5pPr lvl="4" algn="r">
              <a:lnSpc>
                <a:spcPct val="100000"/>
              </a:lnSpc>
              <a:spcBef>
                <a:spcPts val="0"/>
              </a:spcBef>
              <a:spcAft>
                <a:spcPts val="0"/>
              </a:spcAft>
              <a:buClr>
                <a:schemeClr val="dk1"/>
              </a:buClr>
              <a:buSzPts val="4800"/>
              <a:buNone/>
              <a:defRPr sz="4800">
                <a:solidFill>
                  <a:schemeClr val="dk1"/>
                </a:solidFill>
              </a:defRPr>
            </a:lvl5pPr>
            <a:lvl6pPr lvl="5" algn="r">
              <a:lnSpc>
                <a:spcPct val="100000"/>
              </a:lnSpc>
              <a:spcBef>
                <a:spcPts val="0"/>
              </a:spcBef>
              <a:spcAft>
                <a:spcPts val="0"/>
              </a:spcAft>
              <a:buClr>
                <a:schemeClr val="dk1"/>
              </a:buClr>
              <a:buSzPts val="4800"/>
              <a:buNone/>
              <a:defRPr sz="4800">
                <a:solidFill>
                  <a:schemeClr val="dk1"/>
                </a:solidFill>
              </a:defRPr>
            </a:lvl6pPr>
            <a:lvl7pPr lvl="6" algn="r">
              <a:lnSpc>
                <a:spcPct val="100000"/>
              </a:lnSpc>
              <a:spcBef>
                <a:spcPts val="0"/>
              </a:spcBef>
              <a:spcAft>
                <a:spcPts val="0"/>
              </a:spcAft>
              <a:buClr>
                <a:schemeClr val="dk1"/>
              </a:buClr>
              <a:buSzPts val="4800"/>
              <a:buNone/>
              <a:defRPr sz="4800">
                <a:solidFill>
                  <a:schemeClr val="dk1"/>
                </a:solidFill>
              </a:defRPr>
            </a:lvl7pPr>
            <a:lvl8pPr lvl="7" algn="r">
              <a:lnSpc>
                <a:spcPct val="100000"/>
              </a:lnSpc>
              <a:spcBef>
                <a:spcPts val="0"/>
              </a:spcBef>
              <a:spcAft>
                <a:spcPts val="0"/>
              </a:spcAft>
              <a:buClr>
                <a:schemeClr val="dk1"/>
              </a:buClr>
              <a:buSzPts val="4800"/>
              <a:buNone/>
              <a:defRPr sz="4800">
                <a:solidFill>
                  <a:schemeClr val="dk1"/>
                </a:solidFill>
              </a:defRPr>
            </a:lvl8pPr>
            <a:lvl9pPr lvl="8" algn="r">
              <a:lnSpc>
                <a:spcPct val="100000"/>
              </a:lnSpc>
              <a:spcBef>
                <a:spcPts val="0"/>
              </a:spcBef>
              <a:spcAft>
                <a:spcPts val="0"/>
              </a:spcAft>
              <a:buClr>
                <a:schemeClr val="dk1"/>
              </a:buClr>
              <a:buSzPts val="4800"/>
              <a:buNone/>
              <a:defRPr sz="4800">
                <a:solidFill>
                  <a:schemeClr val="dk1"/>
                </a:solidFill>
              </a:defRPr>
            </a:lvl9pPr>
          </a:lstStyle>
          <a:p>
            <a:endParaRPr/>
          </a:p>
        </p:txBody>
      </p:sp>
      <p:sp>
        <p:nvSpPr>
          <p:cNvPr id="642" name="Google Shape;642;p23"/>
          <p:cNvSpPr txBox="1">
            <a:spLocks noGrp="1"/>
          </p:cNvSpPr>
          <p:nvPr>
            <p:ph type="subTitle" idx="4"/>
          </p:nvPr>
        </p:nvSpPr>
        <p:spPr>
          <a:xfrm>
            <a:off x="6275875" y="3778556"/>
            <a:ext cx="21549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1600"/>
              </a:spcBef>
              <a:spcAft>
                <a:spcPts val="0"/>
              </a:spcAft>
              <a:buClr>
                <a:schemeClr val="dk1"/>
              </a:buClr>
              <a:buSzPts val="1400"/>
              <a:buNone/>
              <a:defRPr>
                <a:solidFill>
                  <a:schemeClr val="dk1"/>
                </a:solidFill>
              </a:defRPr>
            </a:lvl3pPr>
            <a:lvl4pPr lvl="3" algn="r">
              <a:lnSpc>
                <a:spcPct val="100000"/>
              </a:lnSpc>
              <a:spcBef>
                <a:spcPts val="1600"/>
              </a:spcBef>
              <a:spcAft>
                <a:spcPts val="0"/>
              </a:spcAft>
              <a:buClr>
                <a:schemeClr val="dk1"/>
              </a:buClr>
              <a:buSzPts val="1400"/>
              <a:buNone/>
              <a:defRPr>
                <a:solidFill>
                  <a:schemeClr val="dk1"/>
                </a:solidFill>
              </a:defRPr>
            </a:lvl4pPr>
            <a:lvl5pPr lvl="4" algn="r">
              <a:lnSpc>
                <a:spcPct val="100000"/>
              </a:lnSpc>
              <a:spcBef>
                <a:spcPts val="1600"/>
              </a:spcBef>
              <a:spcAft>
                <a:spcPts val="0"/>
              </a:spcAft>
              <a:buClr>
                <a:schemeClr val="dk1"/>
              </a:buClr>
              <a:buSzPts val="1400"/>
              <a:buNone/>
              <a:defRPr>
                <a:solidFill>
                  <a:schemeClr val="dk1"/>
                </a:solidFill>
              </a:defRPr>
            </a:lvl5pPr>
            <a:lvl6pPr lvl="5" algn="r">
              <a:lnSpc>
                <a:spcPct val="100000"/>
              </a:lnSpc>
              <a:spcBef>
                <a:spcPts val="1600"/>
              </a:spcBef>
              <a:spcAft>
                <a:spcPts val="0"/>
              </a:spcAft>
              <a:buClr>
                <a:schemeClr val="dk1"/>
              </a:buClr>
              <a:buSzPts val="1400"/>
              <a:buNone/>
              <a:defRPr>
                <a:solidFill>
                  <a:schemeClr val="dk1"/>
                </a:solidFill>
              </a:defRPr>
            </a:lvl6pPr>
            <a:lvl7pPr lvl="6" algn="r">
              <a:lnSpc>
                <a:spcPct val="100000"/>
              </a:lnSpc>
              <a:spcBef>
                <a:spcPts val="1600"/>
              </a:spcBef>
              <a:spcAft>
                <a:spcPts val="0"/>
              </a:spcAft>
              <a:buClr>
                <a:schemeClr val="dk1"/>
              </a:buClr>
              <a:buSzPts val="1400"/>
              <a:buNone/>
              <a:defRPr>
                <a:solidFill>
                  <a:schemeClr val="dk1"/>
                </a:solidFill>
              </a:defRPr>
            </a:lvl7pPr>
            <a:lvl8pPr lvl="7" algn="r">
              <a:lnSpc>
                <a:spcPct val="100000"/>
              </a:lnSpc>
              <a:spcBef>
                <a:spcPts val="1600"/>
              </a:spcBef>
              <a:spcAft>
                <a:spcPts val="0"/>
              </a:spcAft>
              <a:buClr>
                <a:schemeClr val="dk1"/>
              </a:buClr>
              <a:buSzPts val="1400"/>
              <a:buNone/>
              <a:defRPr>
                <a:solidFill>
                  <a:schemeClr val="dk1"/>
                </a:solidFill>
              </a:defRPr>
            </a:lvl8pPr>
            <a:lvl9pPr lvl="8" algn="r">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643" name="Google Shape;643;p23"/>
          <p:cNvSpPr txBox="1">
            <a:spLocks noGrp="1"/>
          </p:cNvSpPr>
          <p:nvPr>
            <p:ph type="subTitle" idx="5"/>
          </p:nvPr>
        </p:nvSpPr>
        <p:spPr>
          <a:xfrm>
            <a:off x="6275875" y="3370131"/>
            <a:ext cx="2154900" cy="40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644" name="Google Shape;644;p23"/>
          <p:cNvSpPr txBox="1">
            <a:spLocks noGrp="1"/>
          </p:cNvSpPr>
          <p:nvPr>
            <p:ph type="title" idx="6"/>
          </p:nvPr>
        </p:nvSpPr>
        <p:spPr>
          <a:xfrm>
            <a:off x="3936000" y="2701006"/>
            <a:ext cx="1272000" cy="66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3000" b="0">
                <a:solidFill>
                  <a:schemeClr val="dk1"/>
                </a:solidFill>
                <a:highlight>
                  <a:schemeClr val="accent2"/>
                </a:highlight>
              </a:defRPr>
            </a:lvl1pPr>
            <a:lvl2pPr lvl="1" algn="ctr">
              <a:lnSpc>
                <a:spcPct val="100000"/>
              </a:lnSpc>
              <a:spcBef>
                <a:spcPts val="0"/>
              </a:spcBef>
              <a:spcAft>
                <a:spcPts val="0"/>
              </a:spcAft>
              <a:buClr>
                <a:schemeClr val="dk1"/>
              </a:buClr>
              <a:buSzPts val="4800"/>
              <a:buNone/>
              <a:defRPr sz="4800">
                <a:solidFill>
                  <a:schemeClr val="dk1"/>
                </a:solidFill>
              </a:defRPr>
            </a:lvl2pPr>
            <a:lvl3pPr lvl="2" algn="ctr">
              <a:lnSpc>
                <a:spcPct val="100000"/>
              </a:lnSpc>
              <a:spcBef>
                <a:spcPts val="0"/>
              </a:spcBef>
              <a:spcAft>
                <a:spcPts val="0"/>
              </a:spcAft>
              <a:buClr>
                <a:schemeClr val="dk1"/>
              </a:buClr>
              <a:buSzPts val="4800"/>
              <a:buNone/>
              <a:defRPr sz="4800">
                <a:solidFill>
                  <a:schemeClr val="dk1"/>
                </a:solidFill>
              </a:defRPr>
            </a:lvl3pPr>
            <a:lvl4pPr lvl="3" algn="ctr">
              <a:lnSpc>
                <a:spcPct val="100000"/>
              </a:lnSpc>
              <a:spcBef>
                <a:spcPts val="0"/>
              </a:spcBef>
              <a:spcAft>
                <a:spcPts val="0"/>
              </a:spcAft>
              <a:buClr>
                <a:schemeClr val="dk1"/>
              </a:buClr>
              <a:buSzPts val="4800"/>
              <a:buNone/>
              <a:defRPr sz="4800">
                <a:solidFill>
                  <a:schemeClr val="dk1"/>
                </a:solidFill>
              </a:defRPr>
            </a:lvl4pPr>
            <a:lvl5pPr lvl="4" algn="ctr">
              <a:lnSpc>
                <a:spcPct val="100000"/>
              </a:lnSpc>
              <a:spcBef>
                <a:spcPts val="0"/>
              </a:spcBef>
              <a:spcAft>
                <a:spcPts val="0"/>
              </a:spcAft>
              <a:buClr>
                <a:schemeClr val="dk1"/>
              </a:buClr>
              <a:buSzPts val="4800"/>
              <a:buNone/>
              <a:defRPr sz="4800">
                <a:solidFill>
                  <a:schemeClr val="dk1"/>
                </a:solidFill>
              </a:defRPr>
            </a:lvl5pPr>
            <a:lvl6pPr lvl="5" algn="ctr">
              <a:lnSpc>
                <a:spcPct val="100000"/>
              </a:lnSpc>
              <a:spcBef>
                <a:spcPts val="0"/>
              </a:spcBef>
              <a:spcAft>
                <a:spcPts val="0"/>
              </a:spcAft>
              <a:buClr>
                <a:schemeClr val="dk1"/>
              </a:buClr>
              <a:buSzPts val="4800"/>
              <a:buNone/>
              <a:defRPr sz="4800">
                <a:solidFill>
                  <a:schemeClr val="dk1"/>
                </a:solidFill>
              </a:defRPr>
            </a:lvl6pPr>
            <a:lvl7pPr lvl="6" algn="ctr">
              <a:lnSpc>
                <a:spcPct val="100000"/>
              </a:lnSpc>
              <a:spcBef>
                <a:spcPts val="0"/>
              </a:spcBef>
              <a:spcAft>
                <a:spcPts val="0"/>
              </a:spcAft>
              <a:buClr>
                <a:schemeClr val="dk1"/>
              </a:buClr>
              <a:buSzPts val="4800"/>
              <a:buNone/>
              <a:defRPr sz="4800">
                <a:solidFill>
                  <a:schemeClr val="dk1"/>
                </a:solidFill>
              </a:defRPr>
            </a:lvl7pPr>
            <a:lvl8pPr lvl="7" algn="ctr">
              <a:lnSpc>
                <a:spcPct val="100000"/>
              </a:lnSpc>
              <a:spcBef>
                <a:spcPts val="0"/>
              </a:spcBef>
              <a:spcAft>
                <a:spcPts val="0"/>
              </a:spcAft>
              <a:buClr>
                <a:schemeClr val="dk1"/>
              </a:buClr>
              <a:buSzPts val="4800"/>
              <a:buNone/>
              <a:defRPr sz="4800">
                <a:solidFill>
                  <a:schemeClr val="dk1"/>
                </a:solidFill>
              </a:defRPr>
            </a:lvl8pPr>
            <a:lvl9pPr lvl="8" algn="ctr">
              <a:lnSpc>
                <a:spcPct val="100000"/>
              </a:lnSpc>
              <a:spcBef>
                <a:spcPts val="0"/>
              </a:spcBef>
              <a:spcAft>
                <a:spcPts val="0"/>
              </a:spcAft>
              <a:buClr>
                <a:schemeClr val="dk1"/>
              </a:buClr>
              <a:buSzPts val="4800"/>
              <a:buNone/>
              <a:defRPr sz="4800">
                <a:solidFill>
                  <a:schemeClr val="dk1"/>
                </a:solidFill>
              </a:defRPr>
            </a:lvl9pPr>
          </a:lstStyle>
          <a:p>
            <a:endParaRPr/>
          </a:p>
        </p:txBody>
      </p:sp>
      <p:sp>
        <p:nvSpPr>
          <p:cNvPr id="645" name="Google Shape;645;p23"/>
          <p:cNvSpPr txBox="1">
            <a:spLocks noGrp="1"/>
          </p:cNvSpPr>
          <p:nvPr>
            <p:ph type="subTitle" idx="7"/>
          </p:nvPr>
        </p:nvSpPr>
        <p:spPr>
          <a:xfrm>
            <a:off x="3494550" y="3778556"/>
            <a:ext cx="21549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646" name="Google Shape;646;p23"/>
          <p:cNvSpPr txBox="1">
            <a:spLocks noGrp="1"/>
          </p:cNvSpPr>
          <p:nvPr>
            <p:ph type="subTitle" idx="8"/>
          </p:nvPr>
        </p:nvSpPr>
        <p:spPr>
          <a:xfrm>
            <a:off x="3494550" y="3370131"/>
            <a:ext cx="2154900" cy="40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47" name="Google Shape;647;p23"/>
          <p:cNvSpPr txBox="1">
            <a:spLocks noGrp="1"/>
          </p:cNvSpPr>
          <p:nvPr>
            <p:ph type="title" idx="9"/>
          </p:nvPr>
        </p:nvSpPr>
        <p:spPr>
          <a:xfrm>
            <a:off x="714400" y="665098"/>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8"/>
        <p:cNvGrpSpPr/>
        <p:nvPr/>
      </p:nvGrpSpPr>
      <p:grpSpPr>
        <a:xfrm>
          <a:off x="0" y="0"/>
          <a:ext cx="0" cy="0"/>
          <a:chOff x="0" y="0"/>
          <a:chExt cx="0" cy="0"/>
        </a:xfrm>
      </p:grpSpPr>
      <p:grpSp>
        <p:nvGrpSpPr>
          <p:cNvPr id="649" name="Google Shape;649;p24"/>
          <p:cNvGrpSpPr/>
          <p:nvPr/>
        </p:nvGrpSpPr>
        <p:grpSpPr>
          <a:xfrm>
            <a:off x="137191" y="182612"/>
            <a:ext cx="8869616" cy="4684688"/>
            <a:chOff x="137191" y="182612"/>
            <a:chExt cx="8869616" cy="4684688"/>
          </a:xfrm>
        </p:grpSpPr>
        <p:sp>
          <p:nvSpPr>
            <p:cNvPr id="650" name="Google Shape;650;p24"/>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4"/>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4"/>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4"/>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4"/>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4"/>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6" name="Google Shape;656;p24"/>
            <p:cNvGrpSpPr/>
            <p:nvPr/>
          </p:nvGrpSpPr>
          <p:grpSpPr>
            <a:xfrm>
              <a:off x="765120" y="182612"/>
              <a:ext cx="7613655" cy="484753"/>
              <a:chOff x="765120" y="182612"/>
              <a:chExt cx="7613655" cy="484753"/>
            </a:xfrm>
          </p:grpSpPr>
          <p:sp>
            <p:nvSpPr>
              <p:cNvPr id="657" name="Google Shape;657;p24"/>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4"/>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4"/>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4"/>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4"/>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4"/>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4"/>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4"/>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4"/>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4"/>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4"/>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4"/>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4"/>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4"/>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4"/>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4"/>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4"/>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4"/>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4"/>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4"/>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4"/>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4"/>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4"/>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4"/>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4"/>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4"/>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4"/>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4"/>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4"/>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4"/>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4"/>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4"/>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24"/>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4"/>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24"/>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24"/>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24"/>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4"/>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24"/>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4"/>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4"/>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4"/>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4"/>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4"/>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01" name="Google Shape;701;p24"/>
          <p:cNvSpPr txBox="1">
            <a:spLocks noGrp="1"/>
          </p:cNvSpPr>
          <p:nvPr>
            <p:ph type="title"/>
          </p:nvPr>
        </p:nvSpPr>
        <p:spPr>
          <a:xfrm>
            <a:off x="1383450" y="1499250"/>
            <a:ext cx="6377100" cy="214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6500">
                <a:solidFill>
                  <a:schemeClr val="dk1"/>
                </a:solidFill>
              </a:defRPr>
            </a:lvl1pPr>
            <a:lvl2pPr lvl="1" algn="l">
              <a:lnSpc>
                <a:spcPct val="100000"/>
              </a:lnSpc>
              <a:spcBef>
                <a:spcPts val="0"/>
              </a:spcBef>
              <a:spcAft>
                <a:spcPts val="0"/>
              </a:spcAft>
              <a:buClr>
                <a:schemeClr val="dk2"/>
              </a:buClr>
              <a:buSzPts val="4800"/>
              <a:buNone/>
              <a:defRPr sz="4800">
                <a:solidFill>
                  <a:schemeClr val="dk2"/>
                </a:solidFill>
              </a:defRPr>
            </a:lvl2pPr>
            <a:lvl3pPr lvl="2" algn="l">
              <a:lnSpc>
                <a:spcPct val="100000"/>
              </a:lnSpc>
              <a:spcBef>
                <a:spcPts val="0"/>
              </a:spcBef>
              <a:spcAft>
                <a:spcPts val="0"/>
              </a:spcAft>
              <a:buClr>
                <a:schemeClr val="dk2"/>
              </a:buClr>
              <a:buSzPts val="4800"/>
              <a:buNone/>
              <a:defRPr sz="4800">
                <a:solidFill>
                  <a:schemeClr val="dk2"/>
                </a:solidFill>
              </a:defRPr>
            </a:lvl3pPr>
            <a:lvl4pPr lvl="3" algn="l">
              <a:lnSpc>
                <a:spcPct val="100000"/>
              </a:lnSpc>
              <a:spcBef>
                <a:spcPts val="0"/>
              </a:spcBef>
              <a:spcAft>
                <a:spcPts val="0"/>
              </a:spcAft>
              <a:buClr>
                <a:schemeClr val="dk2"/>
              </a:buClr>
              <a:buSzPts val="4800"/>
              <a:buNone/>
              <a:defRPr sz="4800">
                <a:solidFill>
                  <a:schemeClr val="dk2"/>
                </a:solidFill>
              </a:defRPr>
            </a:lvl4pPr>
            <a:lvl5pPr lvl="4" algn="l">
              <a:lnSpc>
                <a:spcPct val="100000"/>
              </a:lnSpc>
              <a:spcBef>
                <a:spcPts val="0"/>
              </a:spcBef>
              <a:spcAft>
                <a:spcPts val="0"/>
              </a:spcAft>
              <a:buClr>
                <a:schemeClr val="dk2"/>
              </a:buClr>
              <a:buSzPts val="4800"/>
              <a:buNone/>
              <a:defRPr sz="4800">
                <a:solidFill>
                  <a:schemeClr val="dk2"/>
                </a:solidFill>
              </a:defRPr>
            </a:lvl5pPr>
            <a:lvl6pPr lvl="5" algn="l">
              <a:lnSpc>
                <a:spcPct val="100000"/>
              </a:lnSpc>
              <a:spcBef>
                <a:spcPts val="0"/>
              </a:spcBef>
              <a:spcAft>
                <a:spcPts val="0"/>
              </a:spcAft>
              <a:buClr>
                <a:schemeClr val="dk2"/>
              </a:buClr>
              <a:buSzPts val="4800"/>
              <a:buNone/>
              <a:defRPr sz="4800">
                <a:solidFill>
                  <a:schemeClr val="dk2"/>
                </a:solidFill>
              </a:defRPr>
            </a:lvl6pPr>
            <a:lvl7pPr lvl="6" algn="l">
              <a:lnSpc>
                <a:spcPct val="100000"/>
              </a:lnSpc>
              <a:spcBef>
                <a:spcPts val="0"/>
              </a:spcBef>
              <a:spcAft>
                <a:spcPts val="0"/>
              </a:spcAft>
              <a:buClr>
                <a:schemeClr val="dk2"/>
              </a:buClr>
              <a:buSzPts val="4800"/>
              <a:buNone/>
              <a:defRPr sz="4800">
                <a:solidFill>
                  <a:schemeClr val="dk2"/>
                </a:solidFill>
              </a:defRPr>
            </a:lvl7pPr>
            <a:lvl8pPr lvl="7" algn="l">
              <a:lnSpc>
                <a:spcPct val="100000"/>
              </a:lnSpc>
              <a:spcBef>
                <a:spcPts val="0"/>
              </a:spcBef>
              <a:spcAft>
                <a:spcPts val="0"/>
              </a:spcAft>
              <a:buClr>
                <a:schemeClr val="dk2"/>
              </a:buClr>
              <a:buSzPts val="4800"/>
              <a:buNone/>
              <a:defRPr sz="4800">
                <a:solidFill>
                  <a:schemeClr val="dk2"/>
                </a:solidFill>
              </a:defRPr>
            </a:lvl8pPr>
            <a:lvl9pPr lvl="8" algn="l">
              <a:lnSpc>
                <a:spcPct val="100000"/>
              </a:lnSpc>
              <a:spcBef>
                <a:spcPts val="0"/>
              </a:spcBef>
              <a:spcAft>
                <a:spcPts val="0"/>
              </a:spcAft>
              <a:buClr>
                <a:schemeClr val="dk2"/>
              </a:buClr>
              <a:buSzPts val="4800"/>
              <a:buNone/>
              <a:defRPr sz="4800">
                <a:solidFill>
                  <a:schemeClr val="dk2"/>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2"/>
        <p:cNvGrpSpPr/>
        <p:nvPr/>
      </p:nvGrpSpPr>
      <p:grpSpPr>
        <a:xfrm>
          <a:off x="0" y="0"/>
          <a:ext cx="0" cy="0"/>
          <a:chOff x="0" y="0"/>
          <a:chExt cx="0" cy="0"/>
        </a:xfrm>
      </p:grpSpPr>
      <p:sp>
        <p:nvSpPr>
          <p:cNvPr id="703" name="Google Shape;703;p25"/>
          <p:cNvSpPr txBox="1">
            <a:spLocks noGrp="1"/>
          </p:cNvSpPr>
          <p:nvPr>
            <p:ph type="body" idx="1"/>
          </p:nvPr>
        </p:nvSpPr>
        <p:spPr>
          <a:xfrm>
            <a:off x="4752900" y="881300"/>
            <a:ext cx="3426000" cy="14598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0"/>
              </a:spcBef>
              <a:spcAft>
                <a:spcPts val="0"/>
              </a:spcAft>
              <a:buClr>
                <a:schemeClr val="lt1"/>
              </a:buClr>
              <a:buSzPts val="1800"/>
              <a:buNone/>
              <a:defRPr sz="3000" b="1">
                <a:solidFill>
                  <a:schemeClr val="lt1"/>
                </a:solidFill>
                <a:latin typeface="Balsamiq Sans"/>
                <a:ea typeface="Balsamiq Sans"/>
                <a:cs typeface="Balsamiq Sans"/>
                <a:sym typeface="Balsamiq Sans"/>
              </a:defRPr>
            </a:lvl1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704"/>
        <p:cNvGrpSpPr/>
        <p:nvPr/>
      </p:nvGrpSpPr>
      <p:grpSpPr>
        <a:xfrm>
          <a:off x="0" y="0"/>
          <a:ext cx="0" cy="0"/>
          <a:chOff x="0" y="0"/>
          <a:chExt cx="0" cy="0"/>
        </a:xfrm>
      </p:grpSpPr>
      <p:grpSp>
        <p:nvGrpSpPr>
          <p:cNvPr id="705" name="Google Shape;705;p26"/>
          <p:cNvGrpSpPr/>
          <p:nvPr/>
        </p:nvGrpSpPr>
        <p:grpSpPr>
          <a:xfrm>
            <a:off x="137191" y="182612"/>
            <a:ext cx="8869616" cy="4684688"/>
            <a:chOff x="137191" y="182612"/>
            <a:chExt cx="8869616" cy="4684688"/>
          </a:xfrm>
        </p:grpSpPr>
        <p:sp>
          <p:nvSpPr>
            <p:cNvPr id="706" name="Google Shape;706;p26"/>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6"/>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6"/>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6"/>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6"/>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6"/>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2" name="Google Shape;712;p26"/>
            <p:cNvGrpSpPr/>
            <p:nvPr/>
          </p:nvGrpSpPr>
          <p:grpSpPr>
            <a:xfrm>
              <a:off x="765120" y="182612"/>
              <a:ext cx="7613655" cy="484753"/>
              <a:chOff x="765120" y="182612"/>
              <a:chExt cx="7613655" cy="484753"/>
            </a:xfrm>
          </p:grpSpPr>
          <p:sp>
            <p:nvSpPr>
              <p:cNvPr id="713" name="Google Shape;713;p26"/>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6"/>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6"/>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6"/>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6"/>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6"/>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6"/>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6"/>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6"/>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6"/>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6"/>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6"/>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6"/>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6"/>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6"/>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6"/>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6"/>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6"/>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6"/>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6"/>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6"/>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6"/>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6"/>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6"/>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6"/>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6"/>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6"/>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6"/>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6"/>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6"/>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6"/>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6"/>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6"/>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6"/>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6"/>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6"/>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6"/>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6"/>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6"/>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6"/>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6"/>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6"/>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6"/>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6"/>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57" name="Google Shape;757;p26"/>
          <p:cNvSpPr txBox="1">
            <a:spLocks noGrp="1"/>
          </p:cNvSpPr>
          <p:nvPr>
            <p:ph type="subTitle" idx="1"/>
          </p:nvPr>
        </p:nvSpPr>
        <p:spPr>
          <a:xfrm>
            <a:off x="1084599" y="3172650"/>
            <a:ext cx="3294300" cy="81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100"/>
              <a:buNone/>
              <a:defRPr sz="1400">
                <a:solidFill>
                  <a:schemeClr val="dk1"/>
                </a:solidFill>
                <a:latin typeface="Lato"/>
                <a:ea typeface="Lato"/>
                <a:cs typeface="Lato"/>
                <a:sym typeface="Lato"/>
              </a:defRPr>
            </a:lvl1pPr>
            <a:lvl2pPr lvl="1" algn="r">
              <a:lnSpc>
                <a:spcPct val="100000"/>
              </a:lnSpc>
              <a:spcBef>
                <a:spcPts val="0"/>
              </a:spcBef>
              <a:spcAft>
                <a:spcPts val="0"/>
              </a:spcAft>
              <a:buClr>
                <a:schemeClr val="dk1"/>
              </a:buClr>
              <a:buSzPts val="2100"/>
              <a:buNone/>
              <a:defRPr sz="2100">
                <a:solidFill>
                  <a:schemeClr val="dk1"/>
                </a:solidFill>
              </a:defRPr>
            </a:lvl2pPr>
            <a:lvl3pPr lvl="2" algn="r">
              <a:lnSpc>
                <a:spcPct val="100000"/>
              </a:lnSpc>
              <a:spcBef>
                <a:spcPts val="0"/>
              </a:spcBef>
              <a:spcAft>
                <a:spcPts val="0"/>
              </a:spcAft>
              <a:buClr>
                <a:schemeClr val="dk1"/>
              </a:buClr>
              <a:buSzPts val="2100"/>
              <a:buNone/>
              <a:defRPr sz="2100">
                <a:solidFill>
                  <a:schemeClr val="dk1"/>
                </a:solidFill>
              </a:defRPr>
            </a:lvl3pPr>
            <a:lvl4pPr lvl="3" algn="r">
              <a:lnSpc>
                <a:spcPct val="100000"/>
              </a:lnSpc>
              <a:spcBef>
                <a:spcPts val="0"/>
              </a:spcBef>
              <a:spcAft>
                <a:spcPts val="0"/>
              </a:spcAft>
              <a:buClr>
                <a:schemeClr val="dk1"/>
              </a:buClr>
              <a:buSzPts val="2100"/>
              <a:buNone/>
              <a:defRPr sz="2100">
                <a:solidFill>
                  <a:schemeClr val="dk1"/>
                </a:solidFill>
              </a:defRPr>
            </a:lvl4pPr>
            <a:lvl5pPr lvl="4" algn="r">
              <a:lnSpc>
                <a:spcPct val="100000"/>
              </a:lnSpc>
              <a:spcBef>
                <a:spcPts val="0"/>
              </a:spcBef>
              <a:spcAft>
                <a:spcPts val="0"/>
              </a:spcAft>
              <a:buClr>
                <a:schemeClr val="dk1"/>
              </a:buClr>
              <a:buSzPts val="2100"/>
              <a:buNone/>
              <a:defRPr sz="2100">
                <a:solidFill>
                  <a:schemeClr val="dk1"/>
                </a:solidFill>
              </a:defRPr>
            </a:lvl5pPr>
            <a:lvl6pPr lvl="5" algn="r">
              <a:lnSpc>
                <a:spcPct val="100000"/>
              </a:lnSpc>
              <a:spcBef>
                <a:spcPts val="0"/>
              </a:spcBef>
              <a:spcAft>
                <a:spcPts val="0"/>
              </a:spcAft>
              <a:buClr>
                <a:schemeClr val="dk1"/>
              </a:buClr>
              <a:buSzPts val="2100"/>
              <a:buNone/>
              <a:defRPr sz="2100">
                <a:solidFill>
                  <a:schemeClr val="dk1"/>
                </a:solidFill>
              </a:defRPr>
            </a:lvl6pPr>
            <a:lvl7pPr lvl="6" algn="r">
              <a:lnSpc>
                <a:spcPct val="100000"/>
              </a:lnSpc>
              <a:spcBef>
                <a:spcPts val="0"/>
              </a:spcBef>
              <a:spcAft>
                <a:spcPts val="0"/>
              </a:spcAft>
              <a:buClr>
                <a:schemeClr val="dk1"/>
              </a:buClr>
              <a:buSzPts val="2100"/>
              <a:buNone/>
              <a:defRPr sz="2100">
                <a:solidFill>
                  <a:schemeClr val="dk1"/>
                </a:solidFill>
              </a:defRPr>
            </a:lvl7pPr>
            <a:lvl8pPr lvl="7" algn="r">
              <a:lnSpc>
                <a:spcPct val="100000"/>
              </a:lnSpc>
              <a:spcBef>
                <a:spcPts val="0"/>
              </a:spcBef>
              <a:spcAft>
                <a:spcPts val="0"/>
              </a:spcAft>
              <a:buClr>
                <a:schemeClr val="dk1"/>
              </a:buClr>
              <a:buSzPts val="2100"/>
              <a:buNone/>
              <a:defRPr sz="2100">
                <a:solidFill>
                  <a:schemeClr val="dk1"/>
                </a:solidFill>
              </a:defRPr>
            </a:lvl8pPr>
            <a:lvl9pPr lvl="8" algn="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758" name="Google Shape;758;p26"/>
          <p:cNvSpPr txBox="1">
            <a:spLocks noGrp="1"/>
          </p:cNvSpPr>
          <p:nvPr>
            <p:ph type="title"/>
          </p:nvPr>
        </p:nvSpPr>
        <p:spPr>
          <a:xfrm>
            <a:off x="1084599" y="1155750"/>
            <a:ext cx="3294300" cy="2016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759" name="Google Shape;759;p26"/>
          <p:cNvSpPr>
            <a:spLocks noGrp="1"/>
          </p:cNvSpPr>
          <p:nvPr>
            <p:ph type="pic" idx="2"/>
          </p:nvPr>
        </p:nvSpPr>
        <p:spPr>
          <a:xfrm>
            <a:off x="5094325" y="1091650"/>
            <a:ext cx="3117600" cy="3206100"/>
          </a:xfrm>
          <a:prstGeom prst="snip1Rect">
            <a:avLst>
              <a:gd name="adj" fmla="val 16667"/>
            </a:avLst>
          </a:prstGeom>
          <a:noFill/>
          <a:ln>
            <a:noFill/>
          </a:ln>
          <a:effectLst>
            <a:outerShdw blurRad="57150" dist="19050" dir="5400000" algn="bl" rotWithShape="0">
              <a:schemeClr val="dk1">
                <a:alpha val="17647"/>
              </a:schemeClr>
            </a:outerShdw>
          </a:effectLst>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23_1">
    <p:spTree>
      <p:nvGrpSpPr>
        <p:cNvPr id="1" name="Shape 760"/>
        <p:cNvGrpSpPr/>
        <p:nvPr/>
      </p:nvGrpSpPr>
      <p:grpSpPr>
        <a:xfrm>
          <a:off x="0" y="0"/>
          <a:ext cx="0" cy="0"/>
          <a:chOff x="0" y="0"/>
          <a:chExt cx="0" cy="0"/>
        </a:xfrm>
      </p:grpSpPr>
      <p:grpSp>
        <p:nvGrpSpPr>
          <p:cNvPr id="761" name="Google Shape;761;p27"/>
          <p:cNvGrpSpPr/>
          <p:nvPr/>
        </p:nvGrpSpPr>
        <p:grpSpPr>
          <a:xfrm>
            <a:off x="137191" y="182612"/>
            <a:ext cx="8869616" cy="4684688"/>
            <a:chOff x="137191" y="182612"/>
            <a:chExt cx="8869616" cy="4684688"/>
          </a:xfrm>
        </p:grpSpPr>
        <p:sp>
          <p:nvSpPr>
            <p:cNvPr id="762" name="Google Shape;762;p27"/>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27"/>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27"/>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27"/>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27"/>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27"/>
            <p:cNvSpPr/>
            <p:nvPr/>
          </p:nvSpPr>
          <p:spPr>
            <a:xfrm>
              <a:off x="338100" y="378100"/>
              <a:ext cx="8467800" cy="4489200"/>
            </a:xfrm>
            <a:prstGeom prst="roundRect">
              <a:avLst>
                <a:gd name="adj" fmla="val 8000"/>
              </a:avLst>
            </a:prstGeom>
            <a:solidFill>
              <a:schemeClr val="accent1"/>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8" name="Google Shape;768;p27"/>
            <p:cNvGrpSpPr/>
            <p:nvPr/>
          </p:nvGrpSpPr>
          <p:grpSpPr>
            <a:xfrm>
              <a:off x="765120" y="182612"/>
              <a:ext cx="7613655" cy="484753"/>
              <a:chOff x="765120" y="182612"/>
              <a:chExt cx="7613655" cy="484753"/>
            </a:xfrm>
          </p:grpSpPr>
          <p:sp>
            <p:nvSpPr>
              <p:cNvPr id="769" name="Google Shape;769;p27"/>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27"/>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27"/>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27"/>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27"/>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7"/>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7"/>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7"/>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27"/>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27"/>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7"/>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7"/>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7"/>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7"/>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7"/>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7"/>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7"/>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7"/>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7"/>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7"/>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7"/>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7"/>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7"/>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7"/>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7"/>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7"/>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7"/>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7"/>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7"/>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7"/>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7"/>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7"/>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7"/>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7"/>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7"/>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7"/>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7"/>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7"/>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7"/>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7"/>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7"/>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7"/>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7"/>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7"/>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13" name="Google Shape;813;p27"/>
          <p:cNvSpPr txBox="1">
            <a:spLocks noGrp="1"/>
          </p:cNvSpPr>
          <p:nvPr>
            <p:ph type="title"/>
          </p:nvPr>
        </p:nvSpPr>
        <p:spPr>
          <a:xfrm>
            <a:off x="713225" y="2398150"/>
            <a:ext cx="5611200" cy="220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64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814" name="Google Shape;814;p27"/>
          <p:cNvSpPr txBox="1">
            <a:spLocks noGrp="1"/>
          </p:cNvSpPr>
          <p:nvPr>
            <p:ph type="title" idx="2"/>
          </p:nvPr>
        </p:nvSpPr>
        <p:spPr>
          <a:xfrm>
            <a:off x="713225" y="1483061"/>
            <a:ext cx="1661700" cy="943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2000"/>
              <a:buNone/>
              <a:defRPr sz="6400" b="0">
                <a:solidFill>
                  <a:schemeClr val="dk1"/>
                </a:solidFill>
                <a:highlight>
                  <a:schemeClr val="accent2"/>
                </a:highlight>
              </a:defRPr>
            </a:lvl1pPr>
            <a:lvl2pPr lvl="1" algn="ctr">
              <a:lnSpc>
                <a:spcPct val="100000"/>
              </a:lnSpc>
              <a:spcBef>
                <a:spcPts val="0"/>
              </a:spcBef>
              <a:spcAft>
                <a:spcPts val="0"/>
              </a:spcAft>
              <a:buClr>
                <a:schemeClr val="dk1"/>
              </a:buClr>
              <a:buSzPts val="12000"/>
              <a:buNone/>
              <a:defRPr sz="12000">
                <a:solidFill>
                  <a:schemeClr val="dk1"/>
                </a:solidFill>
              </a:defRPr>
            </a:lvl2pPr>
            <a:lvl3pPr lvl="2" algn="ctr">
              <a:lnSpc>
                <a:spcPct val="100000"/>
              </a:lnSpc>
              <a:spcBef>
                <a:spcPts val="0"/>
              </a:spcBef>
              <a:spcAft>
                <a:spcPts val="0"/>
              </a:spcAft>
              <a:buClr>
                <a:schemeClr val="dk1"/>
              </a:buClr>
              <a:buSzPts val="12000"/>
              <a:buNone/>
              <a:defRPr sz="12000">
                <a:solidFill>
                  <a:schemeClr val="dk1"/>
                </a:solidFill>
              </a:defRPr>
            </a:lvl3pPr>
            <a:lvl4pPr lvl="3" algn="ctr">
              <a:lnSpc>
                <a:spcPct val="100000"/>
              </a:lnSpc>
              <a:spcBef>
                <a:spcPts val="0"/>
              </a:spcBef>
              <a:spcAft>
                <a:spcPts val="0"/>
              </a:spcAft>
              <a:buClr>
                <a:schemeClr val="dk1"/>
              </a:buClr>
              <a:buSzPts val="12000"/>
              <a:buNone/>
              <a:defRPr sz="12000">
                <a:solidFill>
                  <a:schemeClr val="dk1"/>
                </a:solidFill>
              </a:defRPr>
            </a:lvl4pPr>
            <a:lvl5pPr lvl="4" algn="ctr">
              <a:lnSpc>
                <a:spcPct val="100000"/>
              </a:lnSpc>
              <a:spcBef>
                <a:spcPts val="0"/>
              </a:spcBef>
              <a:spcAft>
                <a:spcPts val="0"/>
              </a:spcAft>
              <a:buClr>
                <a:schemeClr val="dk1"/>
              </a:buClr>
              <a:buSzPts val="12000"/>
              <a:buNone/>
              <a:defRPr sz="12000">
                <a:solidFill>
                  <a:schemeClr val="dk1"/>
                </a:solidFill>
              </a:defRPr>
            </a:lvl5pPr>
            <a:lvl6pPr lvl="5" algn="ctr">
              <a:lnSpc>
                <a:spcPct val="100000"/>
              </a:lnSpc>
              <a:spcBef>
                <a:spcPts val="0"/>
              </a:spcBef>
              <a:spcAft>
                <a:spcPts val="0"/>
              </a:spcAft>
              <a:buClr>
                <a:schemeClr val="dk1"/>
              </a:buClr>
              <a:buSzPts val="12000"/>
              <a:buNone/>
              <a:defRPr sz="12000">
                <a:solidFill>
                  <a:schemeClr val="dk1"/>
                </a:solidFill>
              </a:defRPr>
            </a:lvl6pPr>
            <a:lvl7pPr lvl="6" algn="ctr">
              <a:lnSpc>
                <a:spcPct val="100000"/>
              </a:lnSpc>
              <a:spcBef>
                <a:spcPts val="0"/>
              </a:spcBef>
              <a:spcAft>
                <a:spcPts val="0"/>
              </a:spcAft>
              <a:buClr>
                <a:schemeClr val="dk1"/>
              </a:buClr>
              <a:buSzPts val="12000"/>
              <a:buNone/>
              <a:defRPr sz="12000">
                <a:solidFill>
                  <a:schemeClr val="dk1"/>
                </a:solidFill>
              </a:defRPr>
            </a:lvl7pPr>
            <a:lvl8pPr lvl="7" algn="ctr">
              <a:lnSpc>
                <a:spcPct val="100000"/>
              </a:lnSpc>
              <a:spcBef>
                <a:spcPts val="0"/>
              </a:spcBef>
              <a:spcAft>
                <a:spcPts val="0"/>
              </a:spcAft>
              <a:buClr>
                <a:schemeClr val="dk1"/>
              </a:buClr>
              <a:buSzPts val="12000"/>
              <a:buNone/>
              <a:defRPr sz="12000">
                <a:solidFill>
                  <a:schemeClr val="dk1"/>
                </a:solidFill>
              </a:defRPr>
            </a:lvl8pPr>
            <a:lvl9pPr lvl="8" algn="ctr">
              <a:lnSpc>
                <a:spcPct val="100000"/>
              </a:lnSpc>
              <a:spcBef>
                <a:spcPts val="0"/>
              </a:spcBef>
              <a:spcAft>
                <a:spcPts val="0"/>
              </a:spcAft>
              <a:buClr>
                <a:schemeClr val="dk1"/>
              </a:buClr>
              <a:buSzPts val="12000"/>
              <a:buNone/>
              <a:defRPr sz="12000">
                <a:solidFill>
                  <a:schemeClr val="dk1"/>
                </a:solidFill>
              </a:defRPr>
            </a:lvl9pPr>
          </a:lstStyle>
          <a:p>
            <a:endParaRPr/>
          </a:p>
        </p:txBody>
      </p:sp>
      <p:sp>
        <p:nvSpPr>
          <p:cNvPr id="815" name="Google Shape;815;p27"/>
          <p:cNvSpPr txBox="1">
            <a:spLocks noGrp="1"/>
          </p:cNvSpPr>
          <p:nvPr>
            <p:ph type="subTitle" idx="1"/>
          </p:nvPr>
        </p:nvSpPr>
        <p:spPr>
          <a:xfrm>
            <a:off x="5589152" y="1119665"/>
            <a:ext cx="2760300" cy="72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Font typeface="Poppins"/>
              <a:buNone/>
              <a:defRPr sz="1600">
                <a:solidFill>
                  <a:schemeClr val="dk1"/>
                </a:solidFill>
                <a:highlight>
                  <a:schemeClr val="accent2"/>
                </a:highlight>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3_1_1">
    <p:spTree>
      <p:nvGrpSpPr>
        <p:cNvPr id="1" name="Shape 816"/>
        <p:cNvGrpSpPr/>
        <p:nvPr/>
      </p:nvGrpSpPr>
      <p:grpSpPr>
        <a:xfrm>
          <a:off x="0" y="0"/>
          <a:ext cx="0" cy="0"/>
          <a:chOff x="0" y="0"/>
          <a:chExt cx="0" cy="0"/>
        </a:xfrm>
      </p:grpSpPr>
      <p:grpSp>
        <p:nvGrpSpPr>
          <p:cNvPr id="817" name="Google Shape;817;p28"/>
          <p:cNvGrpSpPr/>
          <p:nvPr/>
        </p:nvGrpSpPr>
        <p:grpSpPr>
          <a:xfrm>
            <a:off x="137191" y="182612"/>
            <a:ext cx="8869616" cy="4684688"/>
            <a:chOff x="137191" y="182612"/>
            <a:chExt cx="8869616" cy="4684688"/>
          </a:xfrm>
        </p:grpSpPr>
        <p:sp>
          <p:nvSpPr>
            <p:cNvPr id="818" name="Google Shape;818;p28"/>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28"/>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28"/>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28"/>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28"/>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28"/>
            <p:cNvSpPr/>
            <p:nvPr/>
          </p:nvSpPr>
          <p:spPr>
            <a:xfrm>
              <a:off x="338100" y="378100"/>
              <a:ext cx="8467800" cy="4489200"/>
            </a:xfrm>
            <a:prstGeom prst="roundRect">
              <a:avLst>
                <a:gd name="adj" fmla="val 8000"/>
              </a:avLst>
            </a:prstGeom>
            <a:solidFill>
              <a:schemeClr val="accent1"/>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4" name="Google Shape;824;p28"/>
            <p:cNvGrpSpPr/>
            <p:nvPr/>
          </p:nvGrpSpPr>
          <p:grpSpPr>
            <a:xfrm>
              <a:off x="765120" y="182612"/>
              <a:ext cx="7613655" cy="484753"/>
              <a:chOff x="765120" y="182612"/>
              <a:chExt cx="7613655" cy="484753"/>
            </a:xfrm>
          </p:grpSpPr>
          <p:sp>
            <p:nvSpPr>
              <p:cNvPr id="825" name="Google Shape;825;p28"/>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28"/>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28"/>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28"/>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28"/>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28"/>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28"/>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28"/>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28"/>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28"/>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28"/>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28"/>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28"/>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8"/>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28"/>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28"/>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28"/>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28"/>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28"/>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28"/>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28"/>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28"/>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28"/>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28"/>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28"/>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28"/>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28"/>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28"/>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28"/>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28"/>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8"/>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28"/>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28"/>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28"/>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28"/>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28"/>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8"/>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28"/>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8"/>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28"/>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28"/>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28"/>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28"/>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28"/>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69" name="Google Shape;869;p28"/>
          <p:cNvSpPr txBox="1">
            <a:spLocks noGrp="1"/>
          </p:cNvSpPr>
          <p:nvPr>
            <p:ph type="title"/>
          </p:nvPr>
        </p:nvSpPr>
        <p:spPr>
          <a:xfrm>
            <a:off x="2646001" y="931150"/>
            <a:ext cx="5513700" cy="207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64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870" name="Google Shape;870;p28"/>
          <p:cNvSpPr txBox="1">
            <a:spLocks noGrp="1"/>
          </p:cNvSpPr>
          <p:nvPr>
            <p:ph type="title" idx="2"/>
          </p:nvPr>
        </p:nvSpPr>
        <p:spPr>
          <a:xfrm>
            <a:off x="984299" y="1010508"/>
            <a:ext cx="1661700" cy="94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2000"/>
              <a:buNone/>
              <a:defRPr sz="6400" b="0">
                <a:solidFill>
                  <a:schemeClr val="dk1"/>
                </a:solidFill>
                <a:highlight>
                  <a:schemeClr val="accent2"/>
                </a:highlight>
              </a:defRPr>
            </a:lvl1pPr>
            <a:lvl2pPr lvl="1" algn="ctr">
              <a:lnSpc>
                <a:spcPct val="100000"/>
              </a:lnSpc>
              <a:spcBef>
                <a:spcPts val="0"/>
              </a:spcBef>
              <a:spcAft>
                <a:spcPts val="0"/>
              </a:spcAft>
              <a:buClr>
                <a:schemeClr val="dk1"/>
              </a:buClr>
              <a:buSzPts val="12000"/>
              <a:buNone/>
              <a:defRPr sz="12000">
                <a:solidFill>
                  <a:schemeClr val="dk1"/>
                </a:solidFill>
              </a:defRPr>
            </a:lvl2pPr>
            <a:lvl3pPr lvl="2" algn="ctr">
              <a:lnSpc>
                <a:spcPct val="100000"/>
              </a:lnSpc>
              <a:spcBef>
                <a:spcPts val="0"/>
              </a:spcBef>
              <a:spcAft>
                <a:spcPts val="0"/>
              </a:spcAft>
              <a:buClr>
                <a:schemeClr val="dk1"/>
              </a:buClr>
              <a:buSzPts val="12000"/>
              <a:buNone/>
              <a:defRPr sz="12000">
                <a:solidFill>
                  <a:schemeClr val="dk1"/>
                </a:solidFill>
              </a:defRPr>
            </a:lvl3pPr>
            <a:lvl4pPr lvl="3" algn="ctr">
              <a:lnSpc>
                <a:spcPct val="100000"/>
              </a:lnSpc>
              <a:spcBef>
                <a:spcPts val="0"/>
              </a:spcBef>
              <a:spcAft>
                <a:spcPts val="0"/>
              </a:spcAft>
              <a:buClr>
                <a:schemeClr val="dk1"/>
              </a:buClr>
              <a:buSzPts val="12000"/>
              <a:buNone/>
              <a:defRPr sz="12000">
                <a:solidFill>
                  <a:schemeClr val="dk1"/>
                </a:solidFill>
              </a:defRPr>
            </a:lvl4pPr>
            <a:lvl5pPr lvl="4" algn="ctr">
              <a:lnSpc>
                <a:spcPct val="100000"/>
              </a:lnSpc>
              <a:spcBef>
                <a:spcPts val="0"/>
              </a:spcBef>
              <a:spcAft>
                <a:spcPts val="0"/>
              </a:spcAft>
              <a:buClr>
                <a:schemeClr val="dk1"/>
              </a:buClr>
              <a:buSzPts val="12000"/>
              <a:buNone/>
              <a:defRPr sz="12000">
                <a:solidFill>
                  <a:schemeClr val="dk1"/>
                </a:solidFill>
              </a:defRPr>
            </a:lvl5pPr>
            <a:lvl6pPr lvl="5" algn="ctr">
              <a:lnSpc>
                <a:spcPct val="100000"/>
              </a:lnSpc>
              <a:spcBef>
                <a:spcPts val="0"/>
              </a:spcBef>
              <a:spcAft>
                <a:spcPts val="0"/>
              </a:spcAft>
              <a:buClr>
                <a:schemeClr val="dk1"/>
              </a:buClr>
              <a:buSzPts val="12000"/>
              <a:buNone/>
              <a:defRPr sz="12000">
                <a:solidFill>
                  <a:schemeClr val="dk1"/>
                </a:solidFill>
              </a:defRPr>
            </a:lvl6pPr>
            <a:lvl7pPr lvl="6" algn="ctr">
              <a:lnSpc>
                <a:spcPct val="100000"/>
              </a:lnSpc>
              <a:spcBef>
                <a:spcPts val="0"/>
              </a:spcBef>
              <a:spcAft>
                <a:spcPts val="0"/>
              </a:spcAft>
              <a:buClr>
                <a:schemeClr val="dk1"/>
              </a:buClr>
              <a:buSzPts val="12000"/>
              <a:buNone/>
              <a:defRPr sz="12000">
                <a:solidFill>
                  <a:schemeClr val="dk1"/>
                </a:solidFill>
              </a:defRPr>
            </a:lvl7pPr>
            <a:lvl8pPr lvl="7" algn="ctr">
              <a:lnSpc>
                <a:spcPct val="100000"/>
              </a:lnSpc>
              <a:spcBef>
                <a:spcPts val="0"/>
              </a:spcBef>
              <a:spcAft>
                <a:spcPts val="0"/>
              </a:spcAft>
              <a:buClr>
                <a:schemeClr val="dk1"/>
              </a:buClr>
              <a:buSzPts val="12000"/>
              <a:buNone/>
              <a:defRPr sz="12000">
                <a:solidFill>
                  <a:schemeClr val="dk1"/>
                </a:solidFill>
              </a:defRPr>
            </a:lvl8pPr>
            <a:lvl9pPr lvl="8" algn="ctr">
              <a:lnSpc>
                <a:spcPct val="100000"/>
              </a:lnSpc>
              <a:spcBef>
                <a:spcPts val="0"/>
              </a:spcBef>
              <a:spcAft>
                <a:spcPts val="0"/>
              </a:spcAft>
              <a:buClr>
                <a:schemeClr val="dk1"/>
              </a:buClr>
              <a:buSzPts val="12000"/>
              <a:buNone/>
              <a:defRPr sz="12000">
                <a:solidFill>
                  <a:schemeClr val="dk1"/>
                </a:solidFill>
              </a:defRPr>
            </a:lvl9pPr>
          </a:lstStyle>
          <a:p>
            <a:endParaRPr/>
          </a:p>
        </p:txBody>
      </p:sp>
      <p:sp>
        <p:nvSpPr>
          <p:cNvPr id="871" name="Google Shape;871;p28"/>
          <p:cNvSpPr txBox="1">
            <a:spLocks noGrp="1"/>
          </p:cNvSpPr>
          <p:nvPr>
            <p:ph type="subTitle" idx="1"/>
          </p:nvPr>
        </p:nvSpPr>
        <p:spPr>
          <a:xfrm>
            <a:off x="5537249" y="3678500"/>
            <a:ext cx="2760300" cy="72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Font typeface="Poppins"/>
              <a:buNone/>
              <a:defRPr sz="1600">
                <a:solidFill>
                  <a:schemeClr val="dk1"/>
                </a:solidFill>
                <a:highlight>
                  <a:schemeClr val="accent2"/>
                </a:highlight>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11">
    <p:spTree>
      <p:nvGrpSpPr>
        <p:cNvPr id="1" name="Shape 872"/>
        <p:cNvGrpSpPr/>
        <p:nvPr/>
      </p:nvGrpSpPr>
      <p:grpSpPr>
        <a:xfrm>
          <a:off x="0" y="0"/>
          <a:ext cx="0" cy="0"/>
          <a:chOff x="0" y="0"/>
          <a:chExt cx="0" cy="0"/>
        </a:xfrm>
      </p:grpSpPr>
      <p:grpSp>
        <p:nvGrpSpPr>
          <p:cNvPr id="873" name="Google Shape;873;p29"/>
          <p:cNvGrpSpPr/>
          <p:nvPr/>
        </p:nvGrpSpPr>
        <p:grpSpPr>
          <a:xfrm>
            <a:off x="137191" y="182612"/>
            <a:ext cx="8869616" cy="4684688"/>
            <a:chOff x="137191" y="182612"/>
            <a:chExt cx="8869616" cy="4684688"/>
          </a:xfrm>
        </p:grpSpPr>
        <p:sp>
          <p:nvSpPr>
            <p:cNvPr id="874" name="Google Shape;874;p29"/>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29"/>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29"/>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29"/>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29"/>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29"/>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0" name="Google Shape;880;p29"/>
            <p:cNvGrpSpPr/>
            <p:nvPr/>
          </p:nvGrpSpPr>
          <p:grpSpPr>
            <a:xfrm>
              <a:off x="765120" y="182612"/>
              <a:ext cx="7613655" cy="484753"/>
              <a:chOff x="765120" y="182612"/>
              <a:chExt cx="7613655" cy="484753"/>
            </a:xfrm>
          </p:grpSpPr>
          <p:sp>
            <p:nvSpPr>
              <p:cNvPr id="881" name="Google Shape;881;p29"/>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29"/>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29"/>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29"/>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29"/>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29"/>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29"/>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29"/>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29"/>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29"/>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29"/>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29"/>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29"/>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29"/>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29"/>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29"/>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29"/>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29"/>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29"/>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29"/>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29"/>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29"/>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29"/>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29"/>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29"/>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29"/>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29"/>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29"/>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29"/>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29"/>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29"/>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29"/>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29"/>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29"/>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29"/>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9"/>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29"/>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29"/>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29"/>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29"/>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29"/>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29"/>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29"/>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29"/>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25" name="Google Shape;925;p29"/>
          <p:cNvSpPr txBox="1">
            <a:spLocks noGrp="1"/>
          </p:cNvSpPr>
          <p:nvPr>
            <p:ph type="subTitle" idx="1"/>
          </p:nvPr>
        </p:nvSpPr>
        <p:spPr>
          <a:xfrm>
            <a:off x="1497600" y="1616637"/>
            <a:ext cx="2847300" cy="41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926" name="Google Shape;926;p29"/>
          <p:cNvSpPr txBox="1">
            <a:spLocks noGrp="1"/>
          </p:cNvSpPr>
          <p:nvPr>
            <p:ph type="subTitle" idx="2"/>
          </p:nvPr>
        </p:nvSpPr>
        <p:spPr>
          <a:xfrm>
            <a:off x="5355590" y="1616637"/>
            <a:ext cx="2847300" cy="41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927" name="Google Shape;927;p29"/>
          <p:cNvSpPr txBox="1">
            <a:spLocks noGrp="1"/>
          </p:cNvSpPr>
          <p:nvPr>
            <p:ph type="subTitle" idx="3"/>
          </p:nvPr>
        </p:nvSpPr>
        <p:spPr>
          <a:xfrm>
            <a:off x="1497600" y="3379066"/>
            <a:ext cx="2847300" cy="41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928" name="Google Shape;928;p29"/>
          <p:cNvSpPr txBox="1">
            <a:spLocks noGrp="1"/>
          </p:cNvSpPr>
          <p:nvPr>
            <p:ph type="subTitle" idx="4"/>
          </p:nvPr>
        </p:nvSpPr>
        <p:spPr>
          <a:xfrm>
            <a:off x="5355599" y="3379066"/>
            <a:ext cx="2847300" cy="41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929" name="Google Shape;929;p29"/>
          <p:cNvSpPr txBox="1">
            <a:spLocks noGrp="1"/>
          </p:cNvSpPr>
          <p:nvPr>
            <p:ph type="subTitle" idx="5"/>
          </p:nvPr>
        </p:nvSpPr>
        <p:spPr>
          <a:xfrm>
            <a:off x="1497600" y="1973241"/>
            <a:ext cx="2847300" cy="57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930" name="Google Shape;930;p29"/>
          <p:cNvSpPr txBox="1">
            <a:spLocks noGrp="1"/>
          </p:cNvSpPr>
          <p:nvPr>
            <p:ph type="subTitle" idx="6"/>
          </p:nvPr>
        </p:nvSpPr>
        <p:spPr>
          <a:xfrm>
            <a:off x="5355596" y="1973220"/>
            <a:ext cx="2847300" cy="57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931" name="Google Shape;931;p29"/>
          <p:cNvSpPr txBox="1">
            <a:spLocks noGrp="1"/>
          </p:cNvSpPr>
          <p:nvPr>
            <p:ph type="subTitle" idx="7"/>
          </p:nvPr>
        </p:nvSpPr>
        <p:spPr>
          <a:xfrm>
            <a:off x="1497600" y="3735352"/>
            <a:ext cx="2847300" cy="57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932" name="Google Shape;932;p29"/>
          <p:cNvSpPr txBox="1">
            <a:spLocks noGrp="1"/>
          </p:cNvSpPr>
          <p:nvPr>
            <p:ph type="subTitle" idx="8"/>
          </p:nvPr>
        </p:nvSpPr>
        <p:spPr>
          <a:xfrm>
            <a:off x="5355617" y="3735350"/>
            <a:ext cx="2847300" cy="57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933" name="Google Shape;933;p29"/>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20">
    <p:spTree>
      <p:nvGrpSpPr>
        <p:cNvPr id="1" name="Shape 934"/>
        <p:cNvGrpSpPr/>
        <p:nvPr/>
      </p:nvGrpSpPr>
      <p:grpSpPr>
        <a:xfrm>
          <a:off x="0" y="0"/>
          <a:ext cx="0" cy="0"/>
          <a:chOff x="0" y="0"/>
          <a:chExt cx="0" cy="0"/>
        </a:xfrm>
      </p:grpSpPr>
      <p:grpSp>
        <p:nvGrpSpPr>
          <p:cNvPr id="935" name="Google Shape;935;p30"/>
          <p:cNvGrpSpPr/>
          <p:nvPr/>
        </p:nvGrpSpPr>
        <p:grpSpPr>
          <a:xfrm>
            <a:off x="137191" y="182612"/>
            <a:ext cx="8869616" cy="4684688"/>
            <a:chOff x="137191" y="182612"/>
            <a:chExt cx="8869616" cy="4684688"/>
          </a:xfrm>
        </p:grpSpPr>
        <p:sp>
          <p:nvSpPr>
            <p:cNvPr id="936" name="Google Shape;936;p30"/>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0"/>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0"/>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0"/>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0"/>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0"/>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2" name="Google Shape;942;p30"/>
            <p:cNvGrpSpPr/>
            <p:nvPr/>
          </p:nvGrpSpPr>
          <p:grpSpPr>
            <a:xfrm>
              <a:off x="765120" y="182612"/>
              <a:ext cx="7613655" cy="484753"/>
              <a:chOff x="765120" y="182612"/>
              <a:chExt cx="7613655" cy="484753"/>
            </a:xfrm>
          </p:grpSpPr>
          <p:sp>
            <p:nvSpPr>
              <p:cNvPr id="943" name="Google Shape;943;p30"/>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0"/>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0"/>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0"/>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0"/>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0"/>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0"/>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0"/>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0"/>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0"/>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0"/>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0"/>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0"/>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0"/>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0"/>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0"/>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0"/>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0"/>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0"/>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0"/>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0"/>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0"/>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0"/>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0"/>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0"/>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0"/>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0"/>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0"/>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0"/>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0"/>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0"/>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0"/>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30"/>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0"/>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0"/>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0"/>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0"/>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0"/>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0"/>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0"/>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0"/>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0"/>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0"/>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0"/>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87" name="Google Shape;987;p30"/>
          <p:cNvSpPr>
            <a:spLocks noGrp="1"/>
          </p:cNvSpPr>
          <p:nvPr>
            <p:ph type="pic" idx="2"/>
          </p:nvPr>
        </p:nvSpPr>
        <p:spPr>
          <a:xfrm>
            <a:off x="5184513" y="1091650"/>
            <a:ext cx="1952100" cy="2007900"/>
          </a:xfrm>
          <a:prstGeom prst="snip1Rect">
            <a:avLst>
              <a:gd name="adj" fmla="val 16667"/>
            </a:avLst>
          </a:prstGeom>
          <a:noFill/>
          <a:ln>
            <a:noFill/>
          </a:ln>
          <a:effectLst>
            <a:outerShdw blurRad="57150" dist="19050" dir="5400000" algn="bl" rotWithShape="0">
              <a:schemeClr val="dk1">
                <a:alpha val="17647"/>
              </a:schemeClr>
            </a:outerShdw>
          </a:effectLst>
        </p:spPr>
      </p:sp>
      <p:sp>
        <p:nvSpPr>
          <p:cNvPr id="988" name="Google Shape;988;p30"/>
          <p:cNvSpPr txBox="1">
            <a:spLocks noGrp="1"/>
          </p:cNvSpPr>
          <p:nvPr>
            <p:ph type="body" idx="1"/>
          </p:nvPr>
        </p:nvSpPr>
        <p:spPr>
          <a:xfrm>
            <a:off x="863125" y="2240150"/>
            <a:ext cx="3548400" cy="2059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1"/>
              </a:buClr>
              <a:buSzPts val="1400"/>
              <a:buFont typeface="Anaheim"/>
              <a:buChar char="●"/>
              <a:defRPr sz="1400">
                <a:solidFill>
                  <a:schemeClr val="dk1"/>
                </a:solidFill>
                <a:latin typeface="Lato"/>
                <a:ea typeface="Lato"/>
                <a:cs typeface="Lato"/>
                <a:sym typeface="Lato"/>
              </a:defRPr>
            </a:lvl1pPr>
            <a:lvl2pPr marL="914400" lvl="1" indent="-279400" algn="l">
              <a:lnSpc>
                <a:spcPct val="100000"/>
              </a:lnSpc>
              <a:spcBef>
                <a:spcPts val="0"/>
              </a:spcBef>
              <a:spcAft>
                <a:spcPts val="0"/>
              </a:spcAft>
              <a:buClr>
                <a:schemeClr val="dk1"/>
              </a:buClr>
              <a:buSzPts val="800"/>
              <a:buFont typeface="Open Sans"/>
              <a:buChar char="○"/>
              <a:defRPr>
                <a:solidFill>
                  <a:schemeClr val="dk1"/>
                </a:solidFill>
              </a:defRPr>
            </a:lvl2pPr>
            <a:lvl3pPr marL="1371600" lvl="2" indent="-279400" algn="l">
              <a:lnSpc>
                <a:spcPct val="100000"/>
              </a:lnSpc>
              <a:spcBef>
                <a:spcPts val="1600"/>
              </a:spcBef>
              <a:spcAft>
                <a:spcPts val="0"/>
              </a:spcAft>
              <a:buClr>
                <a:schemeClr val="dk1"/>
              </a:buClr>
              <a:buSzPts val="800"/>
              <a:buFont typeface="Open Sans"/>
              <a:buChar char="■"/>
              <a:defRPr>
                <a:solidFill>
                  <a:schemeClr val="dk1"/>
                </a:solidFill>
              </a:defRPr>
            </a:lvl3pPr>
            <a:lvl4pPr marL="1828800" lvl="3" indent="-279400" algn="l">
              <a:lnSpc>
                <a:spcPct val="100000"/>
              </a:lnSpc>
              <a:spcBef>
                <a:spcPts val="1600"/>
              </a:spcBef>
              <a:spcAft>
                <a:spcPts val="0"/>
              </a:spcAft>
              <a:buClr>
                <a:schemeClr val="dk1"/>
              </a:buClr>
              <a:buSzPts val="800"/>
              <a:buFont typeface="Open Sans"/>
              <a:buChar char="●"/>
              <a:defRPr>
                <a:solidFill>
                  <a:schemeClr val="dk1"/>
                </a:solidFill>
              </a:defRPr>
            </a:lvl4pPr>
            <a:lvl5pPr marL="2286000" lvl="4" indent="-304800" algn="l">
              <a:lnSpc>
                <a:spcPct val="100000"/>
              </a:lnSpc>
              <a:spcBef>
                <a:spcPts val="1600"/>
              </a:spcBef>
              <a:spcAft>
                <a:spcPts val="0"/>
              </a:spcAft>
              <a:buClr>
                <a:schemeClr val="dk1"/>
              </a:buClr>
              <a:buSzPts val="1200"/>
              <a:buFont typeface="Open Sans"/>
              <a:buChar char="○"/>
              <a:defRPr>
                <a:solidFill>
                  <a:schemeClr val="dk1"/>
                </a:solidFill>
              </a:defRPr>
            </a:lvl5pPr>
            <a:lvl6pPr marL="2743200" lvl="5" indent="-304800" algn="l">
              <a:lnSpc>
                <a:spcPct val="100000"/>
              </a:lnSpc>
              <a:spcBef>
                <a:spcPts val="1600"/>
              </a:spcBef>
              <a:spcAft>
                <a:spcPts val="0"/>
              </a:spcAft>
              <a:buClr>
                <a:schemeClr val="dk1"/>
              </a:buClr>
              <a:buSzPts val="1200"/>
              <a:buFont typeface="Open Sans"/>
              <a:buChar char="■"/>
              <a:defRPr>
                <a:solidFill>
                  <a:schemeClr val="dk1"/>
                </a:solidFill>
              </a:defRPr>
            </a:lvl6pPr>
            <a:lvl7pPr marL="3200400" lvl="6" indent="-273050" algn="l">
              <a:lnSpc>
                <a:spcPct val="100000"/>
              </a:lnSpc>
              <a:spcBef>
                <a:spcPts val="1600"/>
              </a:spcBef>
              <a:spcAft>
                <a:spcPts val="0"/>
              </a:spcAft>
              <a:buClr>
                <a:schemeClr val="dk1"/>
              </a:buClr>
              <a:buSzPts val="700"/>
              <a:buFont typeface="Open Sans"/>
              <a:buChar char="●"/>
              <a:defRPr>
                <a:solidFill>
                  <a:schemeClr val="dk1"/>
                </a:solidFill>
              </a:defRPr>
            </a:lvl7pPr>
            <a:lvl8pPr marL="3657600" lvl="7" indent="-273050" algn="l">
              <a:lnSpc>
                <a:spcPct val="100000"/>
              </a:lnSpc>
              <a:spcBef>
                <a:spcPts val="1600"/>
              </a:spcBef>
              <a:spcAft>
                <a:spcPts val="0"/>
              </a:spcAft>
              <a:buClr>
                <a:schemeClr val="dk1"/>
              </a:buClr>
              <a:buSzPts val="700"/>
              <a:buFont typeface="Open Sans"/>
              <a:buChar char="○"/>
              <a:defRPr>
                <a:solidFill>
                  <a:schemeClr val="dk1"/>
                </a:solidFill>
              </a:defRPr>
            </a:lvl8pPr>
            <a:lvl9pPr marL="4114800" lvl="8" indent="-266700" algn="l">
              <a:lnSpc>
                <a:spcPct val="100000"/>
              </a:lnSpc>
              <a:spcBef>
                <a:spcPts val="1600"/>
              </a:spcBef>
              <a:spcAft>
                <a:spcPts val="1600"/>
              </a:spcAft>
              <a:buClr>
                <a:schemeClr val="dk1"/>
              </a:buClr>
              <a:buSzPts val="600"/>
              <a:buFont typeface="Open Sans"/>
              <a:buChar char="■"/>
              <a:defRPr>
                <a:solidFill>
                  <a:schemeClr val="dk1"/>
                </a:solidFill>
              </a:defRPr>
            </a:lvl9pPr>
          </a:lstStyle>
          <a:p>
            <a:endParaRPr/>
          </a:p>
        </p:txBody>
      </p:sp>
      <p:sp>
        <p:nvSpPr>
          <p:cNvPr id="989" name="Google Shape;989;p30"/>
          <p:cNvSpPr txBox="1">
            <a:spLocks noGrp="1"/>
          </p:cNvSpPr>
          <p:nvPr>
            <p:ph type="title"/>
          </p:nvPr>
        </p:nvSpPr>
        <p:spPr>
          <a:xfrm>
            <a:off x="864205" y="1082950"/>
            <a:ext cx="3548400" cy="118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990" name="Google Shape;990;p30"/>
          <p:cNvSpPr>
            <a:spLocks noGrp="1"/>
          </p:cNvSpPr>
          <p:nvPr>
            <p:ph type="pic" idx="3"/>
          </p:nvPr>
        </p:nvSpPr>
        <p:spPr>
          <a:xfrm>
            <a:off x="6384338" y="2379975"/>
            <a:ext cx="1952100" cy="2007900"/>
          </a:xfrm>
          <a:prstGeom prst="snip1Rect">
            <a:avLst>
              <a:gd name="adj" fmla="val 16667"/>
            </a:avLst>
          </a:prstGeom>
          <a:noFill/>
          <a:ln>
            <a:noFill/>
          </a:ln>
          <a:effectLst>
            <a:outerShdw blurRad="57150" dist="19050" dir="5400000" algn="bl" rotWithShape="0">
              <a:schemeClr val="dk1">
                <a:alpha val="17647"/>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4">
  <p:cSld name="CUSTOM_23_1_1_1">
    <p:spTree>
      <p:nvGrpSpPr>
        <p:cNvPr id="1" name="Shape 991"/>
        <p:cNvGrpSpPr/>
        <p:nvPr/>
      </p:nvGrpSpPr>
      <p:grpSpPr>
        <a:xfrm>
          <a:off x="0" y="0"/>
          <a:ext cx="0" cy="0"/>
          <a:chOff x="0" y="0"/>
          <a:chExt cx="0" cy="0"/>
        </a:xfrm>
      </p:grpSpPr>
      <p:grpSp>
        <p:nvGrpSpPr>
          <p:cNvPr id="992" name="Google Shape;992;p31"/>
          <p:cNvGrpSpPr/>
          <p:nvPr/>
        </p:nvGrpSpPr>
        <p:grpSpPr>
          <a:xfrm>
            <a:off x="137191" y="182612"/>
            <a:ext cx="8869616" cy="4684688"/>
            <a:chOff x="137191" y="182612"/>
            <a:chExt cx="8869616" cy="4684688"/>
          </a:xfrm>
        </p:grpSpPr>
        <p:sp>
          <p:nvSpPr>
            <p:cNvPr id="993" name="Google Shape;993;p31"/>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1"/>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1"/>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31"/>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1"/>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1"/>
            <p:cNvSpPr/>
            <p:nvPr/>
          </p:nvSpPr>
          <p:spPr>
            <a:xfrm>
              <a:off x="338100" y="378100"/>
              <a:ext cx="8467800" cy="4489200"/>
            </a:xfrm>
            <a:prstGeom prst="roundRect">
              <a:avLst>
                <a:gd name="adj" fmla="val 8000"/>
              </a:avLst>
            </a:prstGeom>
            <a:solidFill>
              <a:schemeClr val="accent1"/>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99" name="Google Shape;999;p31"/>
            <p:cNvGrpSpPr/>
            <p:nvPr/>
          </p:nvGrpSpPr>
          <p:grpSpPr>
            <a:xfrm>
              <a:off x="765120" y="182612"/>
              <a:ext cx="7613655" cy="484753"/>
              <a:chOff x="765120" y="182612"/>
              <a:chExt cx="7613655" cy="484753"/>
            </a:xfrm>
          </p:grpSpPr>
          <p:sp>
            <p:nvSpPr>
              <p:cNvPr id="1000" name="Google Shape;1000;p31"/>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1"/>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1"/>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1"/>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1"/>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1"/>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1"/>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1"/>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1"/>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1"/>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1"/>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1"/>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1"/>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1"/>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1"/>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1"/>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1"/>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1"/>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1"/>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1"/>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31"/>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31"/>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1"/>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1"/>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1"/>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31"/>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1"/>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1"/>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1"/>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1"/>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1"/>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31"/>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1"/>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1"/>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1"/>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1"/>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1"/>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1"/>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1"/>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1"/>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31"/>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31"/>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31"/>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31"/>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44" name="Google Shape;1044;p31"/>
          <p:cNvSpPr txBox="1">
            <a:spLocks noGrp="1"/>
          </p:cNvSpPr>
          <p:nvPr>
            <p:ph type="title"/>
          </p:nvPr>
        </p:nvSpPr>
        <p:spPr>
          <a:xfrm>
            <a:off x="713225" y="2426828"/>
            <a:ext cx="6051000" cy="2172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4000"/>
              <a:buNone/>
              <a:defRPr sz="64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1045" name="Google Shape;1045;p31"/>
          <p:cNvSpPr txBox="1">
            <a:spLocks noGrp="1"/>
          </p:cNvSpPr>
          <p:nvPr>
            <p:ph type="title" idx="2"/>
          </p:nvPr>
        </p:nvSpPr>
        <p:spPr>
          <a:xfrm>
            <a:off x="5191180" y="1521100"/>
            <a:ext cx="1573200" cy="943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2000"/>
              <a:buNone/>
              <a:defRPr sz="6400" b="0">
                <a:solidFill>
                  <a:schemeClr val="dk1"/>
                </a:solidFill>
                <a:highlight>
                  <a:schemeClr val="accent2"/>
                </a:highlight>
              </a:defRPr>
            </a:lvl1pPr>
            <a:lvl2pPr lvl="1" algn="ctr">
              <a:lnSpc>
                <a:spcPct val="100000"/>
              </a:lnSpc>
              <a:spcBef>
                <a:spcPts val="0"/>
              </a:spcBef>
              <a:spcAft>
                <a:spcPts val="0"/>
              </a:spcAft>
              <a:buClr>
                <a:schemeClr val="dk1"/>
              </a:buClr>
              <a:buSzPts val="12000"/>
              <a:buNone/>
              <a:defRPr sz="12000">
                <a:solidFill>
                  <a:schemeClr val="dk1"/>
                </a:solidFill>
              </a:defRPr>
            </a:lvl2pPr>
            <a:lvl3pPr lvl="2" algn="ctr">
              <a:lnSpc>
                <a:spcPct val="100000"/>
              </a:lnSpc>
              <a:spcBef>
                <a:spcPts val="0"/>
              </a:spcBef>
              <a:spcAft>
                <a:spcPts val="0"/>
              </a:spcAft>
              <a:buClr>
                <a:schemeClr val="dk1"/>
              </a:buClr>
              <a:buSzPts val="12000"/>
              <a:buNone/>
              <a:defRPr sz="12000">
                <a:solidFill>
                  <a:schemeClr val="dk1"/>
                </a:solidFill>
              </a:defRPr>
            </a:lvl3pPr>
            <a:lvl4pPr lvl="3" algn="ctr">
              <a:lnSpc>
                <a:spcPct val="100000"/>
              </a:lnSpc>
              <a:spcBef>
                <a:spcPts val="0"/>
              </a:spcBef>
              <a:spcAft>
                <a:spcPts val="0"/>
              </a:spcAft>
              <a:buClr>
                <a:schemeClr val="dk1"/>
              </a:buClr>
              <a:buSzPts val="12000"/>
              <a:buNone/>
              <a:defRPr sz="12000">
                <a:solidFill>
                  <a:schemeClr val="dk1"/>
                </a:solidFill>
              </a:defRPr>
            </a:lvl4pPr>
            <a:lvl5pPr lvl="4" algn="ctr">
              <a:lnSpc>
                <a:spcPct val="100000"/>
              </a:lnSpc>
              <a:spcBef>
                <a:spcPts val="0"/>
              </a:spcBef>
              <a:spcAft>
                <a:spcPts val="0"/>
              </a:spcAft>
              <a:buClr>
                <a:schemeClr val="dk1"/>
              </a:buClr>
              <a:buSzPts val="12000"/>
              <a:buNone/>
              <a:defRPr sz="12000">
                <a:solidFill>
                  <a:schemeClr val="dk1"/>
                </a:solidFill>
              </a:defRPr>
            </a:lvl5pPr>
            <a:lvl6pPr lvl="5" algn="ctr">
              <a:lnSpc>
                <a:spcPct val="100000"/>
              </a:lnSpc>
              <a:spcBef>
                <a:spcPts val="0"/>
              </a:spcBef>
              <a:spcAft>
                <a:spcPts val="0"/>
              </a:spcAft>
              <a:buClr>
                <a:schemeClr val="dk1"/>
              </a:buClr>
              <a:buSzPts val="12000"/>
              <a:buNone/>
              <a:defRPr sz="12000">
                <a:solidFill>
                  <a:schemeClr val="dk1"/>
                </a:solidFill>
              </a:defRPr>
            </a:lvl6pPr>
            <a:lvl7pPr lvl="6" algn="ctr">
              <a:lnSpc>
                <a:spcPct val="100000"/>
              </a:lnSpc>
              <a:spcBef>
                <a:spcPts val="0"/>
              </a:spcBef>
              <a:spcAft>
                <a:spcPts val="0"/>
              </a:spcAft>
              <a:buClr>
                <a:schemeClr val="dk1"/>
              </a:buClr>
              <a:buSzPts val="12000"/>
              <a:buNone/>
              <a:defRPr sz="12000">
                <a:solidFill>
                  <a:schemeClr val="dk1"/>
                </a:solidFill>
              </a:defRPr>
            </a:lvl7pPr>
            <a:lvl8pPr lvl="7" algn="ctr">
              <a:lnSpc>
                <a:spcPct val="100000"/>
              </a:lnSpc>
              <a:spcBef>
                <a:spcPts val="0"/>
              </a:spcBef>
              <a:spcAft>
                <a:spcPts val="0"/>
              </a:spcAft>
              <a:buClr>
                <a:schemeClr val="dk1"/>
              </a:buClr>
              <a:buSzPts val="12000"/>
              <a:buNone/>
              <a:defRPr sz="12000">
                <a:solidFill>
                  <a:schemeClr val="dk1"/>
                </a:solidFill>
              </a:defRPr>
            </a:lvl8pPr>
            <a:lvl9pPr lvl="8" algn="ctr">
              <a:lnSpc>
                <a:spcPct val="100000"/>
              </a:lnSpc>
              <a:spcBef>
                <a:spcPts val="0"/>
              </a:spcBef>
              <a:spcAft>
                <a:spcPts val="0"/>
              </a:spcAft>
              <a:buClr>
                <a:schemeClr val="dk1"/>
              </a:buClr>
              <a:buSzPts val="12000"/>
              <a:buNone/>
              <a:defRPr sz="12000">
                <a:solidFill>
                  <a:schemeClr val="dk1"/>
                </a:solidFill>
              </a:defRPr>
            </a:lvl9pPr>
          </a:lstStyle>
          <a:p>
            <a:endParaRPr/>
          </a:p>
        </p:txBody>
      </p:sp>
      <p:sp>
        <p:nvSpPr>
          <p:cNvPr id="1046" name="Google Shape;1046;p31"/>
          <p:cNvSpPr txBox="1">
            <a:spLocks noGrp="1"/>
          </p:cNvSpPr>
          <p:nvPr>
            <p:ph type="subTitle" idx="1"/>
          </p:nvPr>
        </p:nvSpPr>
        <p:spPr>
          <a:xfrm>
            <a:off x="1355099" y="1299875"/>
            <a:ext cx="2760300" cy="72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Font typeface="Poppins"/>
              <a:buNone/>
              <a:defRPr sz="1600">
                <a:solidFill>
                  <a:schemeClr val="dk1"/>
                </a:solidFill>
                <a:highlight>
                  <a:schemeClr val="accent2"/>
                </a:highlight>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47"/>
        <p:cNvGrpSpPr/>
        <p:nvPr/>
      </p:nvGrpSpPr>
      <p:grpSpPr>
        <a:xfrm>
          <a:off x="0" y="0"/>
          <a:ext cx="0" cy="0"/>
          <a:chOff x="0" y="0"/>
          <a:chExt cx="0" cy="0"/>
        </a:xfrm>
      </p:grpSpPr>
      <p:grpSp>
        <p:nvGrpSpPr>
          <p:cNvPr id="1048" name="Google Shape;1048;p32"/>
          <p:cNvGrpSpPr/>
          <p:nvPr/>
        </p:nvGrpSpPr>
        <p:grpSpPr>
          <a:xfrm>
            <a:off x="137191" y="182612"/>
            <a:ext cx="8869616" cy="4684688"/>
            <a:chOff x="137191" y="182612"/>
            <a:chExt cx="8869616" cy="4684688"/>
          </a:xfrm>
        </p:grpSpPr>
        <p:sp>
          <p:nvSpPr>
            <p:cNvPr id="1049" name="Google Shape;1049;p32"/>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32"/>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32"/>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32"/>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32"/>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32"/>
            <p:cNvSpPr/>
            <p:nvPr/>
          </p:nvSpPr>
          <p:spPr>
            <a:xfrm>
              <a:off x="338100" y="378100"/>
              <a:ext cx="8467800" cy="4489200"/>
            </a:xfrm>
            <a:prstGeom prst="roundRect">
              <a:avLst>
                <a:gd name="adj" fmla="val 8000"/>
              </a:avLst>
            </a:prstGeom>
            <a:solidFill>
              <a:schemeClr val="accent1"/>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5" name="Google Shape;1055;p32"/>
            <p:cNvGrpSpPr/>
            <p:nvPr/>
          </p:nvGrpSpPr>
          <p:grpSpPr>
            <a:xfrm>
              <a:off x="765120" y="182612"/>
              <a:ext cx="7613655" cy="484753"/>
              <a:chOff x="765120" y="182612"/>
              <a:chExt cx="7613655" cy="484753"/>
            </a:xfrm>
          </p:grpSpPr>
          <p:sp>
            <p:nvSpPr>
              <p:cNvPr id="1056" name="Google Shape;1056;p32"/>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32"/>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32"/>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32"/>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32"/>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32"/>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32"/>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32"/>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32"/>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32"/>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32"/>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32"/>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32"/>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32"/>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32"/>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32"/>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32"/>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32"/>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32"/>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32"/>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32"/>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32"/>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32"/>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32"/>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32"/>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32"/>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32"/>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32"/>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32"/>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32"/>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32"/>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32"/>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32"/>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32"/>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32"/>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32"/>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32"/>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32"/>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32"/>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32"/>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32"/>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32"/>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32"/>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32"/>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00" name="Google Shape;1100;p32"/>
          <p:cNvSpPr txBox="1">
            <a:spLocks noGrp="1"/>
          </p:cNvSpPr>
          <p:nvPr>
            <p:ph type="subTitle" idx="1"/>
          </p:nvPr>
        </p:nvSpPr>
        <p:spPr>
          <a:xfrm>
            <a:off x="5582715" y="3125619"/>
            <a:ext cx="2782500" cy="874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600"/>
              <a:buNone/>
              <a:defRPr sz="1600">
                <a:solidFill>
                  <a:schemeClr val="dk1"/>
                </a:solidFill>
                <a:highlight>
                  <a:schemeClr val="accent2"/>
                </a:highlight>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101" name="Google Shape;1101;p32"/>
          <p:cNvSpPr txBox="1">
            <a:spLocks noGrp="1"/>
          </p:cNvSpPr>
          <p:nvPr>
            <p:ph type="title" hasCustomPrompt="1"/>
          </p:nvPr>
        </p:nvSpPr>
        <p:spPr>
          <a:xfrm>
            <a:off x="1801050" y="1292925"/>
            <a:ext cx="5541900" cy="151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2000"/>
              <a:buNone/>
              <a:defRPr sz="9600" b="0">
                <a:solidFill>
                  <a:schemeClr val="dk1"/>
                </a:solidFill>
              </a:defRPr>
            </a:lvl1pPr>
            <a:lvl2pPr lvl="1" algn="ctr">
              <a:lnSpc>
                <a:spcPct val="100000"/>
              </a:lnSpc>
              <a:spcBef>
                <a:spcPts val="0"/>
              </a:spcBef>
              <a:spcAft>
                <a:spcPts val="0"/>
              </a:spcAft>
              <a:buClr>
                <a:schemeClr val="dk1"/>
              </a:buClr>
              <a:buSzPts val="12000"/>
              <a:buNone/>
              <a:defRPr sz="12000">
                <a:solidFill>
                  <a:schemeClr val="dk1"/>
                </a:solidFill>
              </a:defRPr>
            </a:lvl2pPr>
            <a:lvl3pPr lvl="2" algn="ctr">
              <a:lnSpc>
                <a:spcPct val="100000"/>
              </a:lnSpc>
              <a:spcBef>
                <a:spcPts val="0"/>
              </a:spcBef>
              <a:spcAft>
                <a:spcPts val="0"/>
              </a:spcAft>
              <a:buClr>
                <a:schemeClr val="dk1"/>
              </a:buClr>
              <a:buSzPts val="12000"/>
              <a:buNone/>
              <a:defRPr sz="12000">
                <a:solidFill>
                  <a:schemeClr val="dk1"/>
                </a:solidFill>
              </a:defRPr>
            </a:lvl3pPr>
            <a:lvl4pPr lvl="3" algn="ctr">
              <a:lnSpc>
                <a:spcPct val="100000"/>
              </a:lnSpc>
              <a:spcBef>
                <a:spcPts val="0"/>
              </a:spcBef>
              <a:spcAft>
                <a:spcPts val="0"/>
              </a:spcAft>
              <a:buClr>
                <a:schemeClr val="dk1"/>
              </a:buClr>
              <a:buSzPts val="12000"/>
              <a:buNone/>
              <a:defRPr sz="12000">
                <a:solidFill>
                  <a:schemeClr val="dk1"/>
                </a:solidFill>
              </a:defRPr>
            </a:lvl4pPr>
            <a:lvl5pPr lvl="4" algn="ctr">
              <a:lnSpc>
                <a:spcPct val="100000"/>
              </a:lnSpc>
              <a:spcBef>
                <a:spcPts val="0"/>
              </a:spcBef>
              <a:spcAft>
                <a:spcPts val="0"/>
              </a:spcAft>
              <a:buClr>
                <a:schemeClr val="dk1"/>
              </a:buClr>
              <a:buSzPts val="12000"/>
              <a:buNone/>
              <a:defRPr sz="12000">
                <a:solidFill>
                  <a:schemeClr val="dk1"/>
                </a:solidFill>
              </a:defRPr>
            </a:lvl5pPr>
            <a:lvl6pPr lvl="5" algn="ctr">
              <a:lnSpc>
                <a:spcPct val="100000"/>
              </a:lnSpc>
              <a:spcBef>
                <a:spcPts val="0"/>
              </a:spcBef>
              <a:spcAft>
                <a:spcPts val="0"/>
              </a:spcAft>
              <a:buClr>
                <a:schemeClr val="dk1"/>
              </a:buClr>
              <a:buSzPts val="12000"/>
              <a:buNone/>
              <a:defRPr sz="12000">
                <a:solidFill>
                  <a:schemeClr val="dk1"/>
                </a:solidFill>
              </a:defRPr>
            </a:lvl6pPr>
            <a:lvl7pPr lvl="6" algn="ctr">
              <a:lnSpc>
                <a:spcPct val="100000"/>
              </a:lnSpc>
              <a:spcBef>
                <a:spcPts val="0"/>
              </a:spcBef>
              <a:spcAft>
                <a:spcPts val="0"/>
              </a:spcAft>
              <a:buClr>
                <a:schemeClr val="dk1"/>
              </a:buClr>
              <a:buSzPts val="12000"/>
              <a:buNone/>
              <a:defRPr sz="12000">
                <a:solidFill>
                  <a:schemeClr val="dk1"/>
                </a:solidFill>
              </a:defRPr>
            </a:lvl7pPr>
            <a:lvl8pPr lvl="7" algn="ctr">
              <a:lnSpc>
                <a:spcPct val="100000"/>
              </a:lnSpc>
              <a:spcBef>
                <a:spcPts val="0"/>
              </a:spcBef>
              <a:spcAft>
                <a:spcPts val="0"/>
              </a:spcAft>
              <a:buClr>
                <a:schemeClr val="dk1"/>
              </a:buClr>
              <a:buSzPts val="12000"/>
              <a:buNone/>
              <a:defRPr sz="12000">
                <a:solidFill>
                  <a:schemeClr val="dk1"/>
                </a:solidFill>
              </a:defRPr>
            </a:lvl8pPr>
            <a:lvl9pPr lvl="8" algn="ctr">
              <a:lnSpc>
                <a:spcPct val="100000"/>
              </a:lnSpc>
              <a:spcBef>
                <a:spcPts val="0"/>
              </a:spcBef>
              <a:spcAft>
                <a:spcPts val="0"/>
              </a:spcAft>
              <a:buClr>
                <a:schemeClr val="dk1"/>
              </a:buClr>
              <a:buSzPts val="12000"/>
              <a:buNone/>
              <a:defRPr sz="12000">
                <a:solidFill>
                  <a:schemeClr val="dk1"/>
                </a:solidFill>
              </a:defRPr>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1">
  <p:cSld name="CUSTOM_22">
    <p:spTree>
      <p:nvGrpSpPr>
        <p:cNvPr id="1" name="Shape 1102"/>
        <p:cNvGrpSpPr/>
        <p:nvPr/>
      </p:nvGrpSpPr>
      <p:grpSpPr>
        <a:xfrm>
          <a:off x="0" y="0"/>
          <a:ext cx="0" cy="0"/>
          <a:chOff x="0" y="0"/>
          <a:chExt cx="0" cy="0"/>
        </a:xfrm>
      </p:grpSpPr>
      <p:grpSp>
        <p:nvGrpSpPr>
          <p:cNvPr id="1103" name="Google Shape;1103;p33"/>
          <p:cNvGrpSpPr/>
          <p:nvPr/>
        </p:nvGrpSpPr>
        <p:grpSpPr>
          <a:xfrm>
            <a:off x="137191" y="182612"/>
            <a:ext cx="8869616" cy="4684688"/>
            <a:chOff x="137191" y="182612"/>
            <a:chExt cx="8869616" cy="4684688"/>
          </a:xfrm>
        </p:grpSpPr>
        <p:sp>
          <p:nvSpPr>
            <p:cNvPr id="1104" name="Google Shape;1104;p33"/>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33"/>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33"/>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33"/>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33"/>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33"/>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0" name="Google Shape;1110;p33"/>
            <p:cNvGrpSpPr/>
            <p:nvPr/>
          </p:nvGrpSpPr>
          <p:grpSpPr>
            <a:xfrm>
              <a:off x="765120" y="182612"/>
              <a:ext cx="7613655" cy="484753"/>
              <a:chOff x="765120" y="182612"/>
              <a:chExt cx="7613655" cy="484753"/>
            </a:xfrm>
          </p:grpSpPr>
          <p:sp>
            <p:nvSpPr>
              <p:cNvPr id="1111" name="Google Shape;1111;p33"/>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33"/>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33"/>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33"/>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33"/>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33"/>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33"/>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33"/>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33"/>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33"/>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33"/>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33"/>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33"/>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33"/>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33"/>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33"/>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33"/>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33"/>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33"/>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33"/>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33"/>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33"/>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33"/>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33"/>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33"/>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33"/>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3"/>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3"/>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33"/>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33"/>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33"/>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33"/>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33"/>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33"/>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33"/>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33"/>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33"/>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33"/>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33"/>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33"/>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33"/>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33"/>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33"/>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33"/>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55" name="Google Shape;1155;p33"/>
          <p:cNvSpPr txBox="1">
            <a:spLocks noGrp="1"/>
          </p:cNvSpPr>
          <p:nvPr>
            <p:ph type="subTitle" idx="1"/>
          </p:nvPr>
        </p:nvSpPr>
        <p:spPr>
          <a:xfrm>
            <a:off x="4505550" y="1547175"/>
            <a:ext cx="3925200" cy="38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600"/>
              <a:buNone/>
              <a:defRPr sz="16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156" name="Google Shape;1156;p33"/>
          <p:cNvSpPr txBox="1">
            <a:spLocks noGrp="1"/>
          </p:cNvSpPr>
          <p:nvPr>
            <p:ph type="title"/>
          </p:nvPr>
        </p:nvSpPr>
        <p:spPr>
          <a:xfrm>
            <a:off x="4505560" y="692475"/>
            <a:ext cx="3925200" cy="97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4800" b="0">
                <a:solidFill>
                  <a:schemeClr val="dk1"/>
                </a:solidFill>
                <a:highlight>
                  <a:schemeClr val="accent2"/>
                </a:highlight>
              </a:defRPr>
            </a:lvl1pPr>
            <a:lvl2pPr lvl="1" algn="ctr">
              <a:lnSpc>
                <a:spcPct val="100000"/>
              </a:lnSpc>
              <a:spcBef>
                <a:spcPts val="0"/>
              </a:spcBef>
              <a:spcAft>
                <a:spcPts val="0"/>
              </a:spcAft>
              <a:buClr>
                <a:schemeClr val="dk1"/>
              </a:buClr>
              <a:buSzPts val="12000"/>
              <a:buNone/>
              <a:defRPr sz="12000">
                <a:solidFill>
                  <a:schemeClr val="dk1"/>
                </a:solidFill>
              </a:defRPr>
            </a:lvl2pPr>
            <a:lvl3pPr lvl="2" algn="ctr">
              <a:lnSpc>
                <a:spcPct val="100000"/>
              </a:lnSpc>
              <a:spcBef>
                <a:spcPts val="0"/>
              </a:spcBef>
              <a:spcAft>
                <a:spcPts val="0"/>
              </a:spcAft>
              <a:buClr>
                <a:schemeClr val="dk1"/>
              </a:buClr>
              <a:buSzPts val="12000"/>
              <a:buNone/>
              <a:defRPr sz="12000">
                <a:solidFill>
                  <a:schemeClr val="dk1"/>
                </a:solidFill>
              </a:defRPr>
            </a:lvl3pPr>
            <a:lvl4pPr lvl="3" algn="ctr">
              <a:lnSpc>
                <a:spcPct val="100000"/>
              </a:lnSpc>
              <a:spcBef>
                <a:spcPts val="0"/>
              </a:spcBef>
              <a:spcAft>
                <a:spcPts val="0"/>
              </a:spcAft>
              <a:buClr>
                <a:schemeClr val="dk1"/>
              </a:buClr>
              <a:buSzPts val="12000"/>
              <a:buNone/>
              <a:defRPr sz="12000">
                <a:solidFill>
                  <a:schemeClr val="dk1"/>
                </a:solidFill>
              </a:defRPr>
            </a:lvl4pPr>
            <a:lvl5pPr lvl="4" algn="ctr">
              <a:lnSpc>
                <a:spcPct val="100000"/>
              </a:lnSpc>
              <a:spcBef>
                <a:spcPts val="0"/>
              </a:spcBef>
              <a:spcAft>
                <a:spcPts val="0"/>
              </a:spcAft>
              <a:buClr>
                <a:schemeClr val="dk1"/>
              </a:buClr>
              <a:buSzPts val="12000"/>
              <a:buNone/>
              <a:defRPr sz="12000">
                <a:solidFill>
                  <a:schemeClr val="dk1"/>
                </a:solidFill>
              </a:defRPr>
            </a:lvl5pPr>
            <a:lvl6pPr lvl="5" algn="ctr">
              <a:lnSpc>
                <a:spcPct val="100000"/>
              </a:lnSpc>
              <a:spcBef>
                <a:spcPts val="0"/>
              </a:spcBef>
              <a:spcAft>
                <a:spcPts val="0"/>
              </a:spcAft>
              <a:buClr>
                <a:schemeClr val="dk1"/>
              </a:buClr>
              <a:buSzPts val="12000"/>
              <a:buNone/>
              <a:defRPr sz="12000">
                <a:solidFill>
                  <a:schemeClr val="dk1"/>
                </a:solidFill>
              </a:defRPr>
            </a:lvl6pPr>
            <a:lvl7pPr lvl="6" algn="ctr">
              <a:lnSpc>
                <a:spcPct val="100000"/>
              </a:lnSpc>
              <a:spcBef>
                <a:spcPts val="0"/>
              </a:spcBef>
              <a:spcAft>
                <a:spcPts val="0"/>
              </a:spcAft>
              <a:buClr>
                <a:schemeClr val="dk1"/>
              </a:buClr>
              <a:buSzPts val="12000"/>
              <a:buNone/>
              <a:defRPr sz="12000">
                <a:solidFill>
                  <a:schemeClr val="dk1"/>
                </a:solidFill>
              </a:defRPr>
            </a:lvl7pPr>
            <a:lvl8pPr lvl="7" algn="ctr">
              <a:lnSpc>
                <a:spcPct val="100000"/>
              </a:lnSpc>
              <a:spcBef>
                <a:spcPts val="0"/>
              </a:spcBef>
              <a:spcAft>
                <a:spcPts val="0"/>
              </a:spcAft>
              <a:buClr>
                <a:schemeClr val="dk1"/>
              </a:buClr>
              <a:buSzPts val="12000"/>
              <a:buNone/>
              <a:defRPr sz="12000">
                <a:solidFill>
                  <a:schemeClr val="dk1"/>
                </a:solidFill>
              </a:defRPr>
            </a:lvl8pPr>
            <a:lvl9pPr lvl="8" algn="ctr">
              <a:lnSpc>
                <a:spcPct val="100000"/>
              </a:lnSpc>
              <a:spcBef>
                <a:spcPts val="0"/>
              </a:spcBef>
              <a:spcAft>
                <a:spcPts val="0"/>
              </a:spcAft>
              <a:buClr>
                <a:schemeClr val="dk1"/>
              </a:buClr>
              <a:buSzPts val="12000"/>
              <a:buNone/>
              <a:defRPr sz="12000">
                <a:solidFill>
                  <a:schemeClr val="dk1"/>
                </a:solidFill>
              </a:defRPr>
            </a:lvl9pPr>
          </a:lstStyle>
          <a:p>
            <a:endParaRPr/>
          </a:p>
        </p:txBody>
      </p:sp>
      <p:sp>
        <p:nvSpPr>
          <p:cNvPr id="1157" name="Google Shape;1157;p33"/>
          <p:cNvSpPr txBox="1">
            <a:spLocks noGrp="1"/>
          </p:cNvSpPr>
          <p:nvPr>
            <p:ph type="subTitle" idx="2"/>
          </p:nvPr>
        </p:nvSpPr>
        <p:spPr>
          <a:xfrm>
            <a:off x="4505571" y="2880700"/>
            <a:ext cx="3925200" cy="38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600"/>
              <a:buNone/>
              <a:defRPr sz="16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158" name="Google Shape;1158;p33"/>
          <p:cNvSpPr txBox="1">
            <a:spLocks noGrp="1"/>
          </p:cNvSpPr>
          <p:nvPr>
            <p:ph type="title" idx="3"/>
          </p:nvPr>
        </p:nvSpPr>
        <p:spPr>
          <a:xfrm>
            <a:off x="4505560" y="2025975"/>
            <a:ext cx="3925200" cy="97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4800" b="0">
                <a:solidFill>
                  <a:schemeClr val="dk1"/>
                </a:solidFill>
                <a:highlight>
                  <a:schemeClr val="accent2"/>
                </a:highlight>
              </a:defRPr>
            </a:lvl1pPr>
            <a:lvl2pPr lvl="1" algn="ctr">
              <a:lnSpc>
                <a:spcPct val="100000"/>
              </a:lnSpc>
              <a:spcBef>
                <a:spcPts val="0"/>
              </a:spcBef>
              <a:spcAft>
                <a:spcPts val="0"/>
              </a:spcAft>
              <a:buClr>
                <a:schemeClr val="dk1"/>
              </a:buClr>
              <a:buSzPts val="12000"/>
              <a:buNone/>
              <a:defRPr sz="12000">
                <a:solidFill>
                  <a:schemeClr val="dk1"/>
                </a:solidFill>
              </a:defRPr>
            </a:lvl2pPr>
            <a:lvl3pPr lvl="2" algn="ctr">
              <a:lnSpc>
                <a:spcPct val="100000"/>
              </a:lnSpc>
              <a:spcBef>
                <a:spcPts val="0"/>
              </a:spcBef>
              <a:spcAft>
                <a:spcPts val="0"/>
              </a:spcAft>
              <a:buClr>
                <a:schemeClr val="dk1"/>
              </a:buClr>
              <a:buSzPts val="12000"/>
              <a:buNone/>
              <a:defRPr sz="12000">
                <a:solidFill>
                  <a:schemeClr val="dk1"/>
                </a:solidFill>
              </a:defRPr>
            </a:lvl3pPr>
            <a:lvl4pPr lvl="3" algn="ctr">
              <a:lnSpc>
                <a:spcPct val="100000"/>
              </a:lnSpc>
              <a:spcBef>
                <a:spcPts val="0"/>
              </a:spcBef>
              <a:spcAft>
                <a:spcPts val="0"/>
              </a:spcAft>
              <a:buClr>
                <a:schemeClr val="dk1"/>
              </a:buClr>
              <a:buSzPts val="12000"/>
              <a:buNone/>
              <a:defRPr sz="12000">
                <a:solidFill>
                  <a:schemeClr val="dk1"/>
                </a:solidFill>
              </a:defRPr>
            </a:lvl4pPr>
            <a:lvl5pPr lvl="4" algn="ctr">
              <a:lnSpc>
                <a:spcPct val="100000"/>
              </a:lnSpc>
              <a:spcBef>
                <a:spcPts val="0"/>
              </a:spcBef>
              <a:spcAft>
                <a:spcPts val="0"/>
              </a:spcAft>
              <a:buClr>
                <a:schemeClr val="dk1"/>
              </a:buClr>
              <a:buSzPts val="12000"/>
              <a:buNone/>
              <a:defRPr sz="12000">
                <a:solidFill>
                  <a:schemeClr val="dk1"/>
                </a:solidFill>
              </a:defRPr>
            </a:lvl5pPr>
            <a:lvl6pPr lvl="5" algn="ctr">
              <a:lnSpc>
                <a:spcPct val="100000"/>
              </a:lnSpc>
              <a:spcBef>
                <a:spcPts val="0"/>
              </a:spcBef>
              <a:spcAft>
                <a:spcPts val="0"/>
              </a:spcAft>
              <a:buClr>
                <a:schemeClr val="dk1"/>
              </a:buClr>
              <a:buSzPts val="12000"/>
              <a:buNone/>
              <a:defRPr sz="12000">
                <a:solidFill>
                  <a:schemeClr val="dk1"/>
                </a:solidFill>
              </a:defRPr>
            </a:lvl6pPr>
            <a:lvl7pPr lvl="6" algn="ctr">
              <a:lnSpc>
                <a:spcPct val="100000"/>
              </a:lnSpc>
              <a:spcBef>
                <a:spcPts val="0"/>
              </a:spcBef>
              <a:spcAft>
                <a:spcPts val="0"/>
              </a:spcAft>
              <a:buClr>
                <a:schemeClr val="dk1"/>
              </a:buClr>
              <a:buSzPts val="12000"/>
              <a:buNone/>
              <a:defRPr sz="12000">
                <a:solidFill>
                  <a:schemeClr val="dk1"/>
                </a:solidFill>
              </a:defRPr>
            </a:lvl7pPr>
            <a:lvl8pPr lvl="7" algn="ctr">
              <a:lnSpc>
                <a:spcPct val="100000"/>
              </a:lnSpc>
              <a:spcBef>
                <a:spcPts val="0"/>
              </a:spcBef>
              <a:spcAft>
                <a:spcPts val="0"/>
              </a:spcAft>
              <a:buClr>
                <a:schemeClr val="dk1"/>
              </a:buClr>
              <a:buSzPts val="12000"/>
              <a:buNone/>
              <a:defRPr sz="12000">
                <a:solidFill>
                  <a:schemeClr val="dk1"/>
                </a:solidFill>
              </a:defRPr>
            </a:lvl8pPr>
            <a:lvl9pPr lvl="8" algn="ctr">
              <a:lnSpc>
                <a:spcPct val="100000"/>
              </a:lnSpc>
              <a:spcBef>
                <a:spcPts val="0"/>
              </a:spcBef>
              <a:spcAft>
                <a:spcPts val="0"/>
              </a:spcAft>
              <a:buClr>
                <a:schemeClr val="dk1"/>
              </a:buClr>
              <a:buSzPts val="12000"/>
              <a:buNone/>
              <a:defRPr sz="12000">
                <a:solidFill>
                  <a:schemeClr val="dk1"/>
                </a:solidFill>
              </a:defRPr>
            </a:lvl9pPr>
          </a:lstStyle>
          <a:p>
            <a:endParaRPr/>
          </a:p>
        </p:txBody>
      </p:sp>
      <p:sp>
        <p:nvSpPr>
          <p:cNvPr id="1159" name="Google Shape;1159;p33"/>
          <p:cNvSpPr txBox="1">
            <a:spLocks noGrp="1"/>
          </p:cNvSpPr>
          <p:nvPr>
            <p:ph type="subTitle" idx="4"/>
          </p:nvPr>
        </p:nvSpPr>
        <p:spPr>
          <a:xfrm>
            <a:off x="4505550" y="4214225"/>
            <a:ext cx="3925200" cy="38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600"/>
              <a:buNone/>
              <a:defRPr sz="16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160" name="Google Shape;1160;p33"/>
          <p:cNvSpPr txBox="1">
            <a:spLocks noGrp="1"/>
          </p:cNvSpPr>
          <p:nvPr>
            <p:ph type="title" idx="5"/>
          </p:nvPr>
        </p:nvSpPr>
        <p:spPr>
          <a:xfrm>
            <a:off x="4505560" y="3359400"/>
            <a:ext cx="3925200" cy="97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4800" b="0">
                <a:solidFill>
                  <a:schemeClr val="dk1"/>
                </a:solidFill>
                <a:highlight>
                  <a:schemeClr val="accent2"/>
                </a:highlight>
              </a:defRPr>
            </a:lvl1pPr>
            <a:lvl2pPr lvl="1" algn="ctr">
              <a:lnSpc>
                <a:spcPct val="100000"/>
              </a:lnSpc>
              <a:spcBef>
                <a:spcPts val="0"/>
              </a:spcBef>
              <a:spcAft>
                <a:spcPts val="0"/>
              </a:spcAft>
              <a:buClr>
                <a:schemeClr val="dk1"/>
              </a:buClr>
              <a:buSzPts val="12000"/>
              <a:buNone/>
              <a:defRPr sz="12000">
                <a:solidFill>
                  <a:schemeClr val="dk1"/>
                </a:solidFill>
              </a:defRPr>
            </a:lvl2pPr>
            <a:lvl3pPr lvl="2" algn="ctr">
              <a:lnSpc>
                <a:spcPct val="100000"/>
              </a:lnSpc>
              <a:spcBef>
                <a:spcPts val="0"/>
              </a:spcBef>
              <a:spcAft>
                <a:spcPts val="0"/>
              </a:spcAft>
              <a:buClr>
                <a:schemeClr val="dk1"/>
              </a:buClr>
              <a:buSzPts val="12000"/>
              <a:buNone/>
              <a:defRPr sz="12000">
                <a:solidFill>
                  <a:schemeClr val="dk1"/>
                </a:solidFill>
              </a:defRPr>
            </a:lvl3pPr>
            <a:lvl4pPr lvl="3" algn="ctr">
              <a:lnSpc>
                <a:spcPct val="100000"/>
              </a:lnSpc>
              <a:spcBef>
                <a:spcPts val="0"/>
              </a:spcBef>
              <a:spcAft>
                <a:spcPts val="0"/>
              </a:spcAft>
              <a:buClr>
                <a:schemeClr val="dk1"/>
              </a:buClr>
              <a:buSzPts val="12000"/>
              <a:buNone/>
              <a:defRPr sz="12000">
                <a:solidFill>
                  <a:schemeClr val="dk1"/>
                </a:solidFill>
              </a:defRPr>
            </a:lvl4pPr>
            <a:lvl5pPr lvl="4" algn="ctr">
              <a:lnSpc>
                <a:spcPct val="100000"/>
              </a:lnSpc>
              <a:spcBef>
                <a:spcPts val="0"/>
              </a:spcBef>
              <a:spcAft>
                <a:spcPts val="0"/>
              </a:spcAft>
              <a:buClr>
                <a:schemeClr val="dk1"/>
              </a:buClr>
              <a:buSzPts val="12000"/>
              <a:buNone/>
              <a:defRPr sz="12000">
                <a:solidFill>
                  <a:schemeClr val="dk1"/>
                </a:solidFill>
              </a:defRPr>
            </a:lvl5pPr>
            <a:lvl6pPr lvl="5" algn="ctr">
              <a:lnSpc>
                <a:spcPct val="100000"/>
              </a:lnSpc>
              <a:spcBef>
                <a:spcPts val="0"/>
              </a:spcBef>
              <a:spcAft>
                <a:spcPts val="0"/>
              </a:spcAft>
              <a:buClr>
                <a:schemeClr val="dk1"/>
              </a:buClr>
              <a:buSzPts val="12000"/>
              <a:buNone/>
              <a:defRPr sz="12000">
                <a:solidFill>
                  <a:schemeClr val="dk1"/>
                </a:solidFill>
              </a:defRPr>
            </a:lvl6pPr>
            <a:lvl7pPr lvl="6" algn="ctr">
              <a:lnSpc>
                <a:spcPct val="100000"/>
              </a:lnSpc>
              <a:spcBef>
                <a:spcPts val="0"/>
              </a:spcBef>
              <a:spcAft>
                <a:spcPts val="0"/>
              </a:spcAft>
              <a:buClr>
                <a:schemeClr val="dk1"/>
              </a:buClr>
              <a:buSzPts val="12000"/>
              <a:buNone/>
              <a:defRPr sz="12000">
                <a:solidFill>
                  <a:schemeClr val="dk1"/>
                </a:solidFill>
              </a:defRPr>
            </a:lvl7pPr>
            <a:lvl8pPr lvl="7" algn="ctr">
              <a:lnSpc>
                <a:spcPct val="100000"/>
              </a:lnSpc>
              <a:spcBef>
                <a:spcPts val="0"/>
              </a:spcBef>
              <a:spcAft>
                <a:spcPts val="0"/>
              </a:spcAft>
              <a:buClr>
                <a:schemeClr val="dk1"/>
              </a:buClr>
              <a:buSzPts val="12000"/>
              <a:buNone/>
              <a:defRPr sz="12000">
                <a:solidFill>
                  <a:schemeClr val="dk1"/>
                </a:solidFill>
              </a:defRPr>
            </a:lvl8pPr>
            <a:lvl9pPr lvl="8" algn="ctr">
              <a:lnSpc>
                <a:spcPct val="100000"/>
              </a:lnSpc>
              <a:spcBef>
                <a:spcPts val="0"/>
              </a:spcBef>
              <a:spcAft>
                <a:spcPts val="0"/>
              </a:spcAft>
              <a:buClr>
                <a:schemeClr val="dk1"/>
              </a:buClr>
              <a:buSzPts val="12000"/>
              <a:buNone/>
              <a:defRPr sz="12000">
                <a:solidFill>
                  <a:schemeClr val="dk1"/>
                </a:solidFill>
              </a:defRPr>
            </a:lvl9pPr>
          </a:lstStyle>
          <a:p>
            <a:endParaRPr/>
          </a:p>
        </p:txBody>
      </p:sp>
      <p:sp>
        <p:nvSpPr>
          <p:cNvPr id="1161" name="Google Shape;1161;p33"/>
          <p:cNvSpPr>
            <a:spLocks noGrp="1"/>
          </p:cNvSpPr>
          <p:nvPr>
            <p:ph type="pic" idx="6"/>
          </p:nvPr>
        </p:nvSpPr>
        <p:spPr>
          <a:xfrm>
            <a:off x="1534200" y="1129900"/>
            <a:ext cx="2124300" cy="3206100"/>
          </a:xfrm>
          <a:prstGeom prst="snip1Rect">
            <a:avLst>
              <a:gd name="adj" fmla="val 16667"/>
            </a:avLst>
          </a:prstGeom>
          <a:noFill/>
          <a:ln>
            <a:noFill/>
          </a:ln>
          <a:effectLst>
            <a:outerShdw blurRad="57150" dist="19050" dir="5400000" algn="bl" rotWithShape="0">
              <a:schemeClr val="dk1">
                <a:alpha val="17647"/>
              </a:schemeClr>
            </a:outerShdw>
          </a:effectLst>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5">
  <p:cSld name="CUSTOM_23_1_1_1_1">
    <p:spTree>
      <p:nvGrpSpPr>
        <p:cNvPr id="1" name="Shape 1162"/>
        <p:cNvGrpSpPr/>
        <p:nvPr/>
      </p:nvGrpSpPr>
      <p:grpSpPr>
        <a:xfrm>
          <a:off x="0" y="0"/>
          <a:ext cx="0" cy="0"/>
          <a:chOff x="0" y="0"/>
          <a:chExt cx="0" cy="0"/>
        </a:xfrm>
      </p:grpSpPr>
      <p:grpSp>
        <p:nvGrpSpPr>
          <p:cNvPr id="1163" name="Google Shape;1163;p34"/>
          <p:cNvGrpSpPr/>
          <p:nvPr/>
        </p:nvGrpSpPr>
        <p:grpSpPr>
          <a:xfrm>
            <a:off x="137191" y="182612"/>
            <a:ext cx="8869616" cy="4684688"/>
            <a:chOff x="137191" y="182612"/>
            <a:chExt cx="8869616" cy="4684688"/>
          </a:xfrm>
        </p:grpSpPr>
        <p:sp>
          <p:nvSpPr>
            <p:cNvPr id="1164" name="Google Shape;1164;p34"/>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34"/>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34"/>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34"/>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34"/>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34"/>
            <p:cNvSpPr/>
            <p:nvPr/>
          </p:nvSpPr>
          <p:spPr>
            <a:xfrm>
              <a:off x="338100" y="378100"/>
              <a:ext cx="8467800" cy="4489200"/>
            </a:xfrm>
            <a:prstGeom prst="roundRect">
              <a:avLst>
                <a:gd name="adj" fmla="val 8000"/>
              </a:avLst>
            </a:prstGeom>
            <a:solidFill>
              <a:schemeClr val="accent1"/>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0" name="Google Shape;1170;p34"/>
            <p:cNvGrpSpPr/>
            <p:nvPr/>
          </p:nvGrpSpPr>
          <p:grpSpPr>
            <a:xfrm>
              <a:off x="765120" y="182612"/>
              <a:ext cx="7613655" cy="484753"/>
              <a:chOff x="765120" y="182612"/>
              <a:chExt cx="7613655" cy="484753"/>
            </a:xfrm>
          </p:grpSpPr>
          <p:sp>
            <p:nvSpPr>
              <p:cNvPr id="1171" name="Google Shape;1171;p34"/>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34"/>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34"/>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34"/>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34"/>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34"/>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34"/>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34"/>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34"/>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34"/>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34"/>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34"/>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34"/>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34"/>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34"/>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34"/>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34"/>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34"/>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34"/>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34"/>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34"/>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34"/>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34"/>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34"/>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34"/>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34"/>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34"/>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34"/>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34"/>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34"/>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34"/>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34"/>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34"/>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34"/>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34"/>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34"/>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34"/>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34"/>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34"/>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34"/>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34"/>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34"/>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34"/>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34"/>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15" name="Google Shape;1215;p34"/>
          <p:cNvSpPr txBox="1">
            <a:spLocks noGrp="1"/>
          </p:cNvSpPr>
          <p:nvPr>
            <p:ph type="title"/>
          </p:nvPr>
        </p:nvSpPr>
        <p:spPr>
          <a:xfrm>
            <a:off x="1709275" y="1949397"/>
            <a:ext cx="6721500" cy="2063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4000"/>
              <a:buNone/>
              <a:defRPr sz="64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1216" name="Google Shape;1216;p34"/>
          <p:cNvSpPr txBox="1">
            <a:spLocks noGrp="1"/>
          </p:cNvSpPr>
          <p:nvPr>
            <p:ph type="title" idx="2"/>
          </p:nvPr>
        </p:nvSpPr>
        <p:spPr>
          <a:xfrm>
            <a:off x="6769075" y="1130703"/>
            <a:ext cx="1661700" cy="943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2000"/>
              <a:buNone/>
              <a:defRPr sz="6400" b="0">
                <a:solidFill>
                  <a:schemeClr val="dk1"/>
                </a:solidFill>
                <a:highlight>
                  <a:schemeClr val="accent2"/>
                </a:highlight>
              </a:defRPr>
            </a:lvl1pPr>
            <a:lvl2pPr lvl="1" algn="ctr">
              <a:lnSpc>
                <a:spcPct val="100000"/>
              </a:lnSpc>
              <a:spcBef>
                <a:spcPts val="0"/>
              </a:spcBef>
              <a:spcAft>
                <a:spcPts val="0"/>
              </a:spcAft>
              <a:buClr>
                <a:schemeClr val="dk1"/>
              </a:buClr>
              <a:buSzPts val="12000"/>
              <a:buNone/>
              <a:defRPr sz="12000">
                <a:solidFill>
                  <a:schemeClr val="dk1"/>
                </a:solidFill>
              </a:defRPr>
            </a:lvl2pPr>
            <a:lvl3pPr lvl="2" algn="ctr">
              <a:lnSpc>
                <a:spcPct val="100000"/>
              </a:lnSpc>
              <a:spcBef>
                <a:spcPts val="0"/>
              </a:spcBef>
              <a:spcAft>
                <a:spcPts val="0"/>
              </a:spcAft>
              <a:buClr>
                <a:schemeClr val="dk1"/>
              </a:buClr>
              <a:buSzPts val="12000"/>
              <a:buNone/>
              <a:defRPr sz="12000">
                <a:solidFill>
                  <a:schemeClr val="dk1"/>
                </a:solidFill>
              </a:defRPr>
            </a:lvl3pPr>
            <a:lvl4pPr lvl="3" algn="ctr">
              <a:lnSpc>
                <a:spcPct val="100000"/>
              </a:lnSpc>
              <a:spcBef>
                <a:spcPts val="0"/>
              </a:spcBef>
              <a:spcAft>
                <a:spcPts val="0"/>
              </a:spcAft>
              <a:buClr>
                <a:schemeClr val="dk1"/>
              </a:buClr>
              <a:buSzPts val="12000"/>
              <a:buNone/>
              <a:defRPr sz="12000">
                <a:solidFill>
                  <a:schemeClr val="dk1"/>
                </a:solidFill>
              </a:defRPr>
            </a:lvl4pPr>
            <a:lvl5pPr lvl="4" algn="ctr">
              <a:lnSpc>
                <a:spcPct val="100000"/>
              </a:lnSpc>
              <a:spcBef>
                <a:spcPts val="0"/>
              </a:spcBef>
              <a:spcAft>
                <a:spcPts val="0"/>
              </a:spcAft>
              <a:buClr>
                <a:schemeClr val="dk1"/>
              </a:buClr>
              <a:buSzPts val="12000"/>
              <a:buNone/>
              <a:defRPr sz="12000">
                <a:solidFill>
                  <a:schemeClr val="dk1"/>
                </a:solidFill>
              </a:defRPr>
            </a:lvl5pPr>
            <a:lvl6pPr lvl="5" algn="ctr">
              <a:lnSpc>
                <a:spcPct val="100000"/>
              </a:lnSpc>
              <a:spcBef>
                <a:spcPts val="0"/>
              </a:spcBef>
              <a:spcAft>
                <a:spcPts val="0"/>
              </a:spcAft>
              <a:buClr>
                <a:schemeClr val="dk1"/>
              </a:buClr>
              <a:buSzPts val="12000"/>
              <a:buNone/>
              <a:defRPr sz="12000">
                <a:solidFill>
                  <a:schemeClr val="dk1"/>
                </a:solidFill>
              </a:defRPr>
            </a:lvl6pPr>
            <a:lvl7pPr lvl="6" algn="ctr">
              <a:lnSpc>
                <a:spcPct val="100000"/>
              </a:lnSpc>
              <a:spcBef>
                <a:spcPts val="0"/>
              </a:spcBef>
              <a:spcAft>
                <a:spcPts val="0"/>
              </a:spcAft>
              <a:buClr>
                <a:schemeClr val="dk1"/>
              </a:buClr>
              <a:buSzPts val="12000"/>
              <a:buNone/>
              <a:defRPr sz="12000">
                <a:solidFill>
                  <a:schemeClr val="dk1"/>
                </a:solidFill>
              </a:defRPr>
            </a:lvl7pPr>
            <a:lvl8pPr lvl="7" algn="ctr">
              <a:lnSpc>
                <a:spcPct val="100000"/>
              </a:lnSpc>
              <a:spcBef>
                <a:spcPts val="0"/>
              </a:spcBef>
              <a:spcAft>
                <a:spcPts val="0"/>
              </a:spcAft>
              <a:buClr>
                <a:schemeClr val="dk1"/>
              </a:buClr>
              <a:buSzPts val="12000"/>
              <a:buNone/>
              <a:defRPr sz="12000">
                <a:solidFill>
                  <a:schemeClr val="dk1"/>
                </a:solidFill>
              </a:defRPr>
            </a:lvl8pPr>
            <a:lvl9pPr lvl="8" algn="ctr">
              <a:lnSpc>
                <a:spcPct val="100000"/>
              </a:lnSpc>
              <a:spcBef>
                <a:spcPts val="0"/>
              </a:spcBef>
              <a:spcAft>
                <a:spcPts val="0"/>
              </a:spcAft>
              <a:buClr>
                <a:schemeClr val="dk1"/>
              </a:buClr>
              <a:buSzPts val="12000"/>
              <a:buNone/>
              <a:defRPr sz="12000">
                <a:solidFill>
                  <a:schemeClr val="dk1"/>
                </a:solidFill>
              </a:defRPr>
            </a:lvl9pPr>
          </a:lstStyle>
          <a:p>
            <a:endParaRPr/>
          </a:p>
        </p:txBody>
      </p:sp>
      <p:sp>
        <p:nvSpPr>
          <p:cNvPr id="1217" name="Google Shape;1217;p34"/>
          <p:cNvSpPr txBox="1">
            <a:spLocks noGrp="1"/>
          </p:cNvSpPr>
          <p:nvPr>
            <p:ph type="subTitle" idx="1"/>
          </p:nvPr>
        </p:nvSpPr>
        <p:spPr>
          <a:xfrm>
            <a:off x="809231" y="3636280"/>
            <a:ext cx="2760300" cy="72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Font typeface="Poppins"/>
              <a:buNone/>
              <a:defRPr sz="1600">
                <a:solidFill>
                  <a:schemeClr val="dk1"/>
                </a:solidFill>
                <a:highlight>
                  <a:schemeClr val="accent2"/>
                </a:highlight>
                <a:latin typeface="Lato"/>
                <a:ea typeface="Lato"/>
                <a:cs typeface="Lato"/>
                <a:sym typeface="Lato"/>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18"/>
        <p:cNvGrpSpPr/>
        <p:nvPr/>
      </p:nvGrpSpPr>
      <p:grpSpPr>
        <a:xfrm>
          <a:off x="0" y="0"/>
          <a:ext cx="0" cy="0"/>
          <a:chOff x="0" y="0"/>
          <a:chExt cx="0" cy="0"/>
        </a:xfrm>
      </p:grpSpPr>
      <p:grpSp>
        <p:nvGrpSpPr>
          <p:cNvPr id="1219" name="Google Shape;1219;p35"/>
          <p:cNvGrpSpPr/>
          <p:nvPr/>
        </p:nvGrpSpPr>
        <p:grpSpPr>
          <a:xfrm>
            <a:off x="137191" y="182612"/>
            <a:ext cx="8869616" cy="4684688"/>
            <a:chOff x="137191" y="182612"/>
            <a:chExt cx="8869616" cy="4684688"/>
          </a:xfrm>
        </p:grpSpPr>
        <p:sp>
          <p:nvSpPr>
            <p:cNvPr id="1220" name="Google Shape;1220;p35"/>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35"/>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35"/>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35"/>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35"/>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35"/>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6" name="Google Shape;1226;p35"/>
            <p:cNvGrpSpPr/>
            <p:nvPr/>
          </p:nvGrpSpPr>
          <p:grpSpPr>
            <a:xfrm>
              <a:off x="765120" y="182612"/>
              <a:ext cx="7613655" cy="484753"/>
              <a:chOff x="765120" y="182612"/>
              <a:chExt cx="7613655" cy="484753"/>
            </a:xfrm>
          </p:grpSpPr>
          <p:sp>
            <p:nvSpPr>
              <p:cNvPr id="1227" name="Google Shape;1227;p35"/>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35"/>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35"/>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35"/>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35"/>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35"/>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35"/>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35"/>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35"/>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35"/>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35"/>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35"/>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35"/>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35"/>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35"/>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35"/>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35"/>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35"/>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35"/>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35"/>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35"/>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35"/>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35"/>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35"/>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35"/>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35"/>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35"/>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35"/>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35"/>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35"/>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35"/>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35"/>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35"/>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35"/>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35"/>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35"/>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35"/>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5"/>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35"/>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35"/>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35"/>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35"/>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35"/>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35"/>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71" name="Google Shape;1271;p35"/>
          <p:cNvSpPr txBox="1">
            <a:spLocks noGrp="1"/>
          </p:cNvSpPr>
          <p:nvPr>
            <p:ph type="subTitle" idx="1"/>
          </p:nvPr>
        </p:nvSpPr>
        <p:spPr>
          <a:xfrm>
            <a:off x="5531581" y="4003325"/>
            <a:ext cx="2150400" cy="59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272" name="Google Shape;1272;p35"/>
          <p:cNvSpPr txBox="1">
            <a:spLocks noGrp="1"/>
          </p:cNvSpPr>
          <p:nvPr>
            <p:ph type="subTitle" idx="2"/>
          </p:nvPr>
        </p:nvSpPr>
        <p:spPr>
          <a:xfrm>
            <a:off x="1466819" y="4003325"/>
            <a:ext cx="2150400" cy="59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1600"/>
              </a:spcBef>
              <a:spcAft>
                <a:spcPts val="0"/>
              </a:spcAft>
              <a:buClr>
                <a:schemeClr val="dk1"/>
              </a:buClr>
              <a:buSzPts val="1400"/>
              <a:buNone/>
              <a:defRPr>
                <a:solidFill>
                  <a:schemeClr val="dk1"/>
                </a:solidFill>
              </a:defRPr>
            </a:lvl3pPr>
            <a:lvl4pPr lvl="3" algn="l">
              <a:lnSpc>
                <a:spcPct val="100000"/>
              </a:lnSpc>
              <a:spcBef>
                <a:spcPts val="1600"/>
              </a:spcBef>
              <a:spcAft>
                <a:spcPts val="0"/>
              </a:spcAft>
              <a:buClr>
                <a:schemeClr val="dk1"/>
              </a:buClr>
              <a:buSzPts val="1400"/>
              <a:buNone/>
              <a:defRPr>
                <a:solidFill>
                  <a:schemeClr val="dk1"/>
                </a:solidFill>
              </a:defRPr>
            </a:lvl4pPr>
            <a:lvl5pPr lvl="4" algn="l">
              <a:lnSpc>
                <a:spcPct val="100000"/>
              </a:lnSpc>
              <a:spcBef>
                <a:spcPts val="1600"/>
              </a:spcBef>
              <a:spcAft>
                <a:spcPts val="0"/>
              </a:spcAft>
              <a:buClr>
                <a:schemeClr val="dk1"/>
              </a:buClr>
              <a:buSzPts val="1400"/>
              <a:buNone/>
              <a:defRPr>
                <a:solidFill>
                  <a:schemeClr val="dk1"/>
                </a:solidFill>
              </a:defRPr>
            </a:lvl5pPr>
            <a:lvl6pPr lvl="5" algn="l">
              <a:lnSpc>
                <a:spcPct val="100000"/>
              </a:lnSpc>
              <a:spcBef>
                <a:spcPts val="1600"/>
              </a:spcBef>
              <a:spcAft>
                <a:spcPts val="0"/>
              </a:spcAft>
              <a:buClr>
                <a:schemeClr val="dk1"/>
              </a:buClr>
              <a:buSzPts val="1400"/>
              <a:buNone/>
              <a:defRPr>
                <a:solidFill>
                  <a:schemeClr val="dk1"/>
                </a:solidFill>
              </a:defRPr>
            </a:lvl6pPr>
            <a:lvl7pPr lvl="6" algn="l">
              <a:lnSpc>
                <a:spcPct val="100000"/>
              </a:lnSpc>
              <a:spcBef>
                <a:spcPts val="1600"/>
              </a:spcBef>
              <a:spcAft>
                <a:spcPts val="0"/>
              </a:spcAft>
              <a:buClr>
                <a:schemeClr val="dk1"/>
              </a:buClr>
              <a:buSzPts val="1400"/>
              <a:buNone/>
              <a:defRPr>
                <a:solidFill>
                  <a:schemeClr val="dk1"/>
                </a:solidFill>
              </a:defRPr>
            </a:lvl7pPr>
            <a:lvl8pPr lvl="7" algn="l">
              <a:lnSpc>
                <a:spcPct val="100000"/>
              </a:lnSpc>
              <a:spcBef>
                <a:spcPts val="1600"/>
              </a:spcBef>
              <a:spcAft>
                <a:spcPts val="0"/>
              </a:spcAft>
              <a:buClr>
                <a:schemeClr val="dk1"/>
              </a:buClr>
              <a:buSzPts val="1400"/>
              <a:buNone/>
              <a:defRPr>
                <a:solidFill>
                  <a:schemeClr val="dk1"/>
                </a:solidFill>
              </a:defRPr>
            </a:lvl8pPr>
            <a:lvl9pPr lvl="8" algn="l">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273" name="Google Shape;1273;p35"/>
          <p:cNvSpPr txBox="1">
            <a:spLocks noGrp="1"/>
          </p:cNvSpPr>
          <p:nvPr>
            <p:ph type="subTitle" idx="3"/>
          </p:nvPr>
        </p:nvSpPr>
        <p:spPr>
          <a:xfrm>
            <a:off x="5531581" y="3499325"/>
            <a:ext cx="21504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1274" name="Google Shape;1274;p35"/>
          <p:cNvSpPr txBox="1">
            <a:spLocks noGrp="1"/>
          </p:cNvSpPr>
          <p:nvPr>
            <p:ph type="subTitle" idx="4"/>
          </p:nvPr>
        </p:nvSpPr>
        <p:spPr>
          <a:xfrm>
            <a:off x="1462019" y="3499325"/>
            <a:ext cx="21600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Font typeface="Poppins"/>
              <a:buNone/>
              <a:defRPr sz="2000" b="1" u="sng">
                <a:solidFill>
                  <a:schemeClr val="accent4"/>
                </a:solidFill>
                <a:latin typeface="Balsamiq Sans"/>
                <a:ea typeface="Balsamiq Sans"/>
                <a:cs typeface="Balsamiq Sans"/>
                <a:sym typeface="Balsamiq Sans"/>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1275" name="Google Shape;1275;p35"/>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1276"/>
        <p:cNvGrpSpPr/>
        <p:nvPr/>
      </p:nvGrpSpPr>
      <p:grpSpPr>
        <a:xfrm>
          <a:off x="0" y="0"/>
          <a:ext cx="0" cy="0"/>
          <a:chOff x="0" y="0"/>
          <a:chExt cx="0" cy="0"/>
        </a:xfrm>
      </p:grpSpPr>
      <p:grpSp>
        <p:nvGrpSpPr>
          <p:cNvPr id="1277" name="Google Shape;1277;p36"/>
          <p:cNvGrpSpPr/>
          <p:nvPr/>
        </p:nvGrpSpPr>
        <p:grpSpPr>
          <a:xfrm>
            <a:off x="137191" y="182612"/>
            <a:ext cx="8869616" cy="4684688"/>
            <a:chOff x="137191" y="182612"/>
            <a:chExt cx="8869616" cy="4684688"/>
          </a:xfrm>
        </p:grpSpPr>
        <p:sp>
          <p:nvSpPr>
            <p:cNvPr id="1278" name="Google Shape;1278;p36"/>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36"/>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36"/>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36"/>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36"/>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36"/>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4" name="Google Shape;1284;p36"/>
            <p:cNvGrpSpPr/>
            <p:nvPr/>
          </p:nvGrpSpPr>
          <p:grpSpPr>
            <a:xfrm>
              <a:off x="765120" y="182612"/>
              <a:ext cx="7613655" cy="484753"/>
              <a:chOff x="765120" y="182612"/>
              <a:chExt cx="7613655" cy="484753"/>
            </a:xfrm>
          </p:grpSpPr>
          <p:sp>
            <p:nvSpPr>
              <p:cNvPr id="1285" name="Google Shape;1285;p36"/>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36"/>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36"/>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36"/>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36"/>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36"/>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36"/>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36"/>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36"/>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36"/>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36"/>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36"/>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36"/>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36"/>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36"/>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36"/>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36"/>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36"/>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36"/>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36"/>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36"/>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36"/>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36"/>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36"/>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36"/>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36"/>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36"/>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36"/>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36"/>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36"/>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36"/>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36"/>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36"/>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36"/>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36"/>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36"/>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36"/>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36"/>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36"/>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36"/>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36"/>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36"/>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36"/>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36"/>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29" name="Google Shape;1329;p36"/>
          <p:cNvSpPr txBox="1">
            <a:spLocks noGrp="1"/>
          </p:cNvSpPr>
          <p:nvPr>
            <p:ph type="subTitle" idx="1"/>
          </p:nvPr>
        </p:nvSpPr>
        <p:spPr>
          <a:xfrm>
            <a:off x="1799289" y="2351424"/>
            <a:ext cx="2658900" cy="1240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100"/>
              <a:buNone/>
              <a:defRPr sz="1400">
                <a:solidFill>
                  <a:schemeClr val="dk1"/>
                </a:solidFill>
                <a:latin typeface="Lato"/>
                <a:ea typeface="Lato"/>
                <a:cs typeface="Lato"/>
                <a:sym typeface="Lato"/>
              </a:defRPr>
            </a:lvl1pPr>
            <a:lvl2pPr lvl="1" algn="r">
              <a:lnSpc>
                <a:spcPct val="100000"/>
              </a:lnSpc>
              <a:spcBef>
                <a:spcPts val="0"/>
              </a:spcBef>
              <a:spcAft>
                <a:spcPts val="0"/>
              </a:spcAft>
              <a:buClr>
                <a:schemeClr val="dk1"/>
              </a:buClr>
              <a:buSzPts val="2100"/>
              <a:buNone/>
              <a:defRPr sz="2100">
                <a:solidFill>
                  <a:schemeClr val="dk1"/>
                </a:solidFill>
              </a:defRPr>
            </a:lvl2pPr>
            <a:lvl3pPr lvl="2" algn="r">
              <a:lnSpc>
                <a:spcPct val="100000"/>
              </a:lnSpc>
              <a:spcBef>
                <a:spcPts val="0"/>
              </a:spcBef>
              <a:spcAft>
                <a:spcPts val="0"/>
              </a:spcAft>
              <a:buClr>
                <a:schemeClr val="dk1"/>
              </a:buClr>
              <a:buSzPts val="2100"/>
              <a:buNone/>
              <a:defRPr sz="2100">
                <a:solidFill>
                  <a:schemeClr val="dk1"/>
                </a:solidFill>
              </a:defRPr>
            </a:lvl3pPr>
            <a:lvl4pPr lvl="3" algn="r">
              <a:lnSpc>
                <a:spcPct val="100000"/>
              </a:lnSpc>
              <a:spcBef>
                <a:spcPts val="0"/>
              </a:spcBef>
              <a:spcAft>
                <a:spcPts val="0"/>
              </a:spcAft>
              <a:buClr>
                <a:schemeClr val="dk1"/>
              </a:buClr>
              <a:buSzPts val="2100"/>
              <a:buNone/>
              <a:defRPr sz="2100">
                <a:solidFill>
                  <a:schemeClr val="dk1"/>
                </a:solidFill>
              </a:defRPr>
            </a:lvl4pPr>
            <a:lvl5pPr lvl="4" algn="r">
              <a:lnSpc>
                <a:spcPct val="100000"/>
              </a:lnSpc>
              <a:spcBef>
                <a:spcPts val="0"/>
              </a:spcBef>
              <a:spcAft>
                <a:spcPts val="0"/>
              </a:spcAft>
              <a:buClr>
                <a:schemeClr val="dk1"/>
              </a:buClr>
              <a:buSzPts val="2100"/>
              <a:buNone/>
              <a:defRPr sz="2100">
                <a:solidFill>
                  <a:schemeClr val="dk1"/>
                </a:solidFill>
              </a:defRPr>
            </a:lvl5pPr>
            <a:lvl6pPr lvl="5" algn="r">
              <a:lnSpc>
                <a:spcPct val="100000"/>
              </a:lnSpc>
              <a:spcBef>
                <a:spcPts val="0"/>
              </a:spcBef>
              <a:spcAft>
                <a:spcPts val="0"/>
              </a:spcAft>
              <a:buClr>
                <a:schemeClr val="dk1"/>
              </a:buClr>
              <a:buSzPts val="2100"/>
              <a:buNone/>
              <a:defRPr sz="2100">
                <a:solidFill>
                  <a:schemeClr val="dk1"/>
                </a:solidFill>
              </a:defRPr>
            </a:lvl6pPr>
            <a:lvl7pPr lvl="6" algn="r">
              <a:lnSpc>
                <a:spcPct val="100000"/>
              </a:lnSpc>
              <a:spcBef>
                <a:spcPts val="0"/>
              </a:spcBef>
              <a:spcAft>
                <a:spcPts val="0"/>
              </a:spcAft>
              <a:buClr>
                <a:schemeClr val="dk1"/>
              </a:buClr>
              <a:buSzPts val="2100"/>
              <a:buNone/>
              <a:defRPr sz="2100">
                <a:solidFill>
                  <a:schemeClr val="dk1"/>
                </a:solidFill>
              </a:defRPr>
            </a:lvl7pPr>
            <a:lvl8pPr lvl="7" algn="r">
              <a:lnSpc>
                <a:spcPct val="100000"/>
              </a:lnSpc>
              <a:spcBef>
                <a:spcPts val="0"/>
              </a:spcBef>
              <a:spcAft>
                <a:spcPts val="0"/>
              </a:spcAft>
              <a:buClr>
                <a:schemeClr val="dk1"/>
              </a:buClr>
              <a:buSzPts val="2100"/>
              <a:buNone/>
              <a:defRPr sz="2100">
                <a:solidFill>
                  <a:schemeClr val="dk1"/>
                </a:solidFill>
              </a:defRPr>
            </a:lvl8pPr>
            <a:lvl9pPr lvl="8" algn="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330" name="Google Shape;1330;p36"/>
          <p:cNvSpPr txBox="1">
            <a:spLocks noGrp="1"/>
          </p:cNvSpPr>
          <p:nvPr>
            <p:ph type="title"/>
          </p:nvPr>
        </p:nvSpPr>
        <p:spPr>
          <a:xfrm>
            <a:off x="1799282" y="1682426"/>
            <a:ext cx="2658900" cy="669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331"/>
        <p:cNvGrpSpPr/>
        <p:nvPr/>
      </p:nvGrpSpPr>
      <p:grpSpPr>
        <a:xfrm>
          <a:off x="0" y="0"/>
          <a:ext cx="0" cy="0"/>
          <a:chOff x="0" y="0"/>
          <a:chExt cx="0" cy="0"/>
        </a:xfrm>
      </p:grpSpPr>
      <p:grpSp>
        <p:nvGrpSpPr>
          <p:cNvPr id="1332" name="Google Shape;1332;p37"/>
          <p:cNvGrpSpPr/>
          <p:nvPr/>
        </p:nvGrpSpPr>
        <p:grpSpPr>
          <a:xfrm>
            <a:off x="137191" y="182612"/>
            <a:ext cx="8869616" cy="4684688"/>
            <a:chOff x="137191" y="182612"/>
            <a:chExt cx="8869616" cy="4684688"/>
          </a:xfrm>
        </p:grpSpPr>
        <p:sp>
          <p:nvSpPr>
            <p:cNvPr id="1333" name="Google Shape;1333;p37"/>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37"/>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37"/>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37"/>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37"/>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7"/>
            <p:cNvSpPr/>
            <p:nvPr/>
          </p:nvSpPr>
          <p:spPr>
            <a:xfrm>
              <a:off x="338100" y="378100"/>
              <a:ext cx="8467800" cy="4489200"/>
            </a:xfrm>
            <a:prstGeom prst="roundRect">
              <a:avLst>
                <a:gd name="adj" fmla="val 8000"/>
              </a:avLst>
            </a:prstGeom>
            <a:solidFill>
              <a:schemeClr val="accent1"/>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9" name="Google Shape;1339;p37"/>
            <p:cNvGrpSpPr/>
            <p:nvPr/>
          </p:nvGrpSpPr>
          <p:grpSpPr>
            <a:xfrm>
              <a:off x="765120" y="182612"/>
              <a:ext cx="7613655" cy="484753"/>
              <a:chOff x="765120" y="182612"/>
              <a:chExt cx="7613655" cy="484753"/>
            </a:xfrm>
          </p:grpSpPr>
          <p:sp>
            <p:nvSpPr>
              <p:cNvPr id="1340" name="Google Shape;1340;p37"/>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37"/>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37"/>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37"/>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7"/>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37"/>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37"/>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37"/>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37"/>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37"/>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37"/>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37"/>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37"/>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7"/>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37"/>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7"/>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37"/>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37"/>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37"/>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37"/>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37"/>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37"/>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37"/>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37"/>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37"/>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37"/>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37"/>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37"/>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37"/>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37"/>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37"/>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37"/>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37"/>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37"/>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37"/>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37"/>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37"/>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37"/>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7"/>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7"/>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37"/>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37"/>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37"/>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37"/>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84" name="Google Shape;1384;p37"/>
          <p:cNvSpPr txBox="1">
            <a:spLocks noGrp="1"/>
          </p:cNvSpPr>
          <p:nvPr>
            <p:ph type="title"/>
          </p:nvPr>
        </p:nvSpPr>
        <p:spPr>
          <a:xfrm>
            <a:off x="4572011" y="1123650"/>
            <a:ext cx="3858900" cy="810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4200"/>
              <a:buNone/>
              <a:defRPr sz="6100" b="0">
                <a:solidFill>
                  <a:schemeClr val="dk1"/>
                </a:solidFill>
              </a:defRPr>
            </a:lvl1pPr>
            <a:lvl2pPr lvl="1" algn="r">
              <a:lnSpc>
                <a:spcPct val="100000"/>
              </a:lnSpc>
              <a:spcBef>
                <a:spcPts val="0"/>
              </a:spcBef>
              <a:spcAft>
                <a:spcPts val="0"/>
              </a:spcAft>
              <a:buClr>
                <a:schemeClr val="dk1"/>
              </a:buClr>
              <a:buSzPts val="4200"/>
              <a:buNone/>
              <a:defRPr sz="4200">
                <a:solidFill>
                  <a:schemeClr val="dk1"/>
                </a:solidFill>
              </a:defRPr>
            </a:lvl2pPr>
            <a:lvl3pPr lvl="2" algn="r">
              <a:lnSpc>
                <a:spcPct val="100000"/>
              </a:lnSpc>
              <a:spcBef>
                <a:spcPts val="0"/>
              </a:spcBef>
              <a:spcAft>
                <a:spcPts val="0"/>
              </a:spcAft>
              <a:buClr>
                <a:schemeClr val="dk1"/>
              </a:buClr>
              <a:buSzPts val="4200"/>
              <a:buNone/>
              <a:defRPr sz="4200">
                <a:solidFill>
                  <a:schemeClr val="dk1"/>
                </a:solidFill>
              </a:defRPr>
            </a:lvl3pPr>
            <a:lvl4pPr lvl="3" algn="r">
              <a:lnSpc>
                <a:spcPct val="100000"/>
              </a:lnSpc>
              <a:spcBef>
                <a:spcPts val="0"/>
              </a:spcBef>
              <a:spcAft>
                <a:spcPts val="0"/>
              </a:spcAft>
              <a:buClr>
                <a:schemeClr val="dk1"/>
              </a:buClr>
              <a:buSzPts val="4200"/>
              <a:buNone/>
              <a:defRPr sz="4200">
                <a:solidFill>
                  <a:schemeClr val="dk1"/>
                </a:solidFill>
              </a:defRPr>
            </a:lvl4pPr>
            <a:lvl5pPr lvl="4" algn="r">
              <a:lnSpc>
                <a:spcPct val="100000"/>
              </a:lnSpc>
              <a:spcBef>
                <a:spcPts val="0"/>
              </a:spcBef>
              <a:spcAft>
                <a:spcPts val="0"/>
              </a:spcAft>
              <a:buClr>
                <a:schemeClr val="dk1"/>
              </a:buClr>
              <a:buSzPts val="4200"/>
              <a:buNone/>
              <a:defRPr sz="4200">
                <a:solidFill>
                  <a:schemeClr val="dk1"/>
                </a:solidFill>
              </a:defRPr>
            </a:lvl5pPr>
            <a:lvl6pPr lvl="5" algn="r">
              <a:lnSpc>
                <a:spcPct val="100000"/>
              </a:lnSpc>
              <a:spcBef>
                <a:spcPts val="0"/>
              </a:spcBef>
              <a:spcAft>
                <a:spcPts val="0"/>
              </a:spcAft>
              <a:buClr>
                <a:schemeClr val="dk1"/>
              </a:buClr>
              <a:buSzPts val="4200"/>
              <a:buNone/>
              <a:defRPr sz="4200">
                <a:solidFill>
                  <a:schemeClr val="dk1"/>
                </a:solidFill>
              </a:defRPr>
            </a:lvl6pPr>
            <a:lvl7pPr lvl="6" algn="r">
              <a:lnSpc>
                <a:spcPct val="100000"/>
              </a:lnSpc>
              <a:spcBef>
                <a:spcPts val="0"/>
              </a:spcBef>
              <a:spcAft>
                <a:spcPts val="0"/>
              </a:spcAft>
              <a:buClr>
                <a:schemeClr val="dk1"/>
              </a:buClr>
              <a:buSzPts val="4200"/>
              <a:buNone/>
              <a:defRPr sz="4200">
                <a:solidFill>
                  <a:schemeClr val="dk1"/>
                </a:solidFill>
              </a:defRPr>
            </a:lvl7pPr>
            <a:lvl8pPr lvl="7" algn="r">
              <a:lnSpc>
                <a:spcPct val="100000"/>
              </a:lnSpc>
              <a:spcBef>
                <a:spcPts val="0"/>
              </a:spcBef>
              <a:spcAft>
                <a:spcPts val="0"/>
              </a:spcAft>
              <a:buClr>
                <a:schemeClr val="dk1"/>
              </a:buClr>
              <a:buSzPts val="4200"/>
              <a:buNone/>
              <a:defRPr sz="4200">
                <a:solidFill>
                  <a:schemeClr val="dk1"/>
                </a:solidFill>
              </a:defRPr>
            </a:lvl8pPr>
            <a:lvl9pPr lvl="8" algn="r">
              <a:lnSpc>
                <a:spcPct val="100000"/>
              </a:lnSpc>
              <a:spcBef>
                <a:spcPts val="0"/>
              </a:spcBef>
              <a:spcAft>
                <a:spcPts val="0"/>
              </a:spcAft>
              <a:buClr>
                <a:schemeClr val="dk1"/>
              </a:buClr>
              <a:buSzPts val="4200"/>
              <a:buNone/>
              <a:defRPr sz="4200">
                <a:solidFill>
                  <a:schemeClr val="dk1"/>
                </a:solidFill>
              </a:defRPr>
            </a:lvl9pPr>
          </a:lstStyle>
          <a:p>
            <a:endParaRPr/>
          </a:p>
        </p:txBody>
      </p:sp>
      <p:sp>
        <p:nvSpPr>
          <p:cNvPr id="1385" name="Google Shape;1385;p37"/>
          <p:cNvSpPr txBox="1">
            <a:spLocks noGrp="1"/>
          </p:cNvSpPr>
          <p:nvPr>
            <p:ph type="subTitle" idx="1"/>
          </p:nvPr>
        </p:nvSpPr>
        <p:spPr>
          <a:xfrm>
            <a:off x="4572000" y="2063100"/>
            <a:ext cx="3858900" cy="122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Balsamiq Sans"/>
              <a:buNone/>
              <a:defRPr sz="2400">
                <a:solidFill>
                  <a:schemeClr val="dk1"/>
                </a:solidFill>
                <a:latin typeface="Balsamiq Sans"/>
                <a:ea typeface="Balsamiq Sans"/>
                <a:cs typeface="Balsamiq Sans"/>
                <a:sym typeface="Balsamiq Sans"/>
              </a:defRPr>
            </a:lvl1pPr>
            <a:lvl2pPr lvl="1" algn="r">
              <a:lnSpc>
                <a:spcPct val="100000"/>
              </a:lnSpc>
              <a:spcBef>
                <a:spcPts val="0"/>
              </a:spcBef>
              <a:spcAft>
                <a:spcPts val="0"/>
              </a:spcAft>
              <a:buClr>
                <a:schemeClr val="dk1"/>
              </a:buClr>
              <a:buSzPts val="2100"/>
              <a:buNone/>
              <a:defRPr sz="2100">
                <a:solidFill>
                  <a:schemeClr val="dk1"/>
                </a:solidFill>
              </a:defRPr>
            </a:lvl2pPr>
            <a:lvl3pPr lvl="2" algn="r">
              <a:lnSpc>
                <a:spcPct val="100000"/>
              </a:lnSpc>
              <a:spcBef>
                <a:spcPts val="0"/>
              </a:spcBef>
              <a:spcAft>
                <a:spcPts val="0"/>
              </a:spcAft>
              <a:buClr>
                <a:schemeClr val="dk1"/>
              </a:buClr>
              <a:buSzPts val="2100"/>
              <a:buNone/>
              <a:defRPr sz="2100">
                <a:solidFill>
                  <a:schemeClr val="dk1"/>
                </a:solidFill>
              </a:defRPr>
            </a:lvl3pPr>
            <a:lvl4pPr lvl="3" algn="r">
              <a:lnSpc>
                <a:spcPct val="100000"/>
              </a:lnSpc>
              <a:spcBef>
                <a:spcPts val="0"/>
              </a:spcBef>
              <a:spcAft>
                <a:spcPts val="0"/>
              </a:spcAft>
              <a:buClr>
                <a:schemeClr val="dk1"/>
              </a:buClr>
              <a:buSzPts val="2100"/>
              <a:buNone/>
              <a:defRPr sz="2100">
                <a:solidFill>
                  <a:schemeClr val="dk1"/>
                </a:solidFill>
              </a:defRPr>
            </a:lvl4pPr>
            <a:lvl5pPr lvl="4" algn="r">
              <a:lnSpc>
                <a:spcPct val="100000"/>
              </a:lnSpc>
              <a:spcBef>
                <a:spcPts val="0"/>
              </a:spcBef>
              <a:spcAft>
                <a:spcPts val="0"/>
              </a:spcAft>
              <a:buClr>
                <a:schemeClr val="dk1"/>
              </a:buClr>
              <a:buSzPts val="2100"/>
              <a:buNone/>
              <a:defRPr sz="2100">
                <a:solidFill>
                  <a:schemeClr val="dk1"/>
                </a:solidFill>
              </a:defRPr>
            </a:lvl5pPr>
            <a:lvl6pPr lvl="5" algn="r">
              <a:lnSpc>
                <a:spcPct val="100000"/>
              </a:lnSpc>
              <a:spcBef>
                <a:spcPts val="0"/>
              </a:spcBef>
              <a:spcAft>
                <a:spcPts val="0"/>
              </a:spcAft>
              <a:buClr>
                <a:schemeClr val="dk1"/>
              </a:buClr>
              <a:buSzPts val="2100"/>
              <a:buNone/>
              <a:defRPr sz="2100">
                <a:solidFill>
                  <a:schemeClr val="dk1"/>
                </a:solidFill>
              </a:defRPr>
            </a:lvl6pPr>
            <a:lvl7pPr lvl="6" algn="r">
              <a:lnSpc>
                <a:spcPct val="100000"/>
              </a:lnSpc>
              <a:spcBef>
                <a:spcPts val="0"/>
              </a:spcBef>
              <a:spcAft>
                <a:spcPts val="0"/>
              </a:spcAft>
              <a:buClr>
                <a:schemeClr val="dk1"/>
              </a:buClr>
              <a:buSzPts val="2100"/>
              <a:buNone/>
              <a:defRPr sz="2100">
                <a:solidFill>
                  <a:schemeClr val="dk1"/>
                </a:solidFill>
              </a:defRPr>
            </a:lvl7pPr>
            <a:lvl8pPr lvl="7" algn="r">
              <a:lnSpc>
                <a:spcPct val="100000"/>
              </a:lnSpc>
              <a:spcBef>
                <a:spcPts val="0"/>
              </a:spcBef>
              <a:spcAft>
                <a:spcPts val="0"/>
              </a:spcAft>
              <a:buClr>
                <a:schemeClr val="dk1"/>
              </a:buClr>
              <a:buSzPts val="2100"/>
              <a:buNone/>
              <a:defRPr sz="2100">
                <a:solidFill>
                  <a:schemeClr val="dk1"/>
                </a:solidFill>
              </a:defRPr>
            </a:lvl8pPr>
            <a:lvl9pPr lvl="8" algn="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386" name="Google Shape;1386;p37"/>
          <p:cNvSpPr txBox="1"/>
          <p:nvPr/>
        </p:nvSpPr>
        <p:spPr>
          <a:xfrm>
            <a:off x="4571875" y="3871150"/>
            <a:ext cx="3858900" cy="72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 sz="1000" b="0" i="0" u="none" strike="noStrike" cap="none">
                <a:solidFill>
                  <a:schemeClr val="dk1"/>
                </a:solidFill>
                <a:latin typeface="Lato"/>
                <a:ea typeface="Lato"/>
                <a:cs typeface="Lato"/>
                <a:sym typeface="Lato"/>
              </a:rPr>
              <a:t>CRÉDITOS: Esta plantilla es una creación de </a:t>
            </a:r>
            <a:r>
              <a:rPr lang="en" sz="1000" b="1" i="0" u="none" strike="noStrike" cap="none">
                <a:solidFill>
                  <a:schemeClr val="hlink"/>
                </a:solidFill>
                <a:uFill>
                  <a:noFill/>
                </a:uFill>
                <a:latin typeface="Lato"/>
                <a:ea typeface="Lato"/>
                <a:cs typeface="Lato"/>
                <a:sym typeface="Lato"/>
                <a:hlinkClick r:id="rId2"/>
              </a:rPr>
              <a:t>Slidesgo</a:t>
            </a:r>
            <a:r>
              <a:rPr lang="en" sz="1000" b="0" i="0" u="none" strike="noStrike" cap="none">
                <a:solidFill>
                  <a:schemeClr val="dk1"/>
                </a:solidFill>
                <a:latin typeface="Lato"/>
                <a:ea typeface="Lato"/>
                <a:cs typeface="Lato"/>
                <a:sym typeface="Lato"/>
              </a:rPr>
              <a:t>, e incluye iconos de </a:t>
            </a:r>
            <a:r>
              <a:rPr lang="en" sz="1000" b="1" i="0" u="none" strike="noStrike" cap="none">
                <a:solidFill>
                  <a:schemeClr val="hlink"/>
                </a:solidFill>
                <a:uFill>
                  <a:noFill/>
                </a:uFill>
                <a:latin typeface="Lato"/>
                <a:ea typeface="Lato"/>
                <a:cs typeface="Lato"/>
                <a:sym typeface="Lato"/>
                <a:hlinkClick r:id="rId3"/>
              </a:rPr>
              <a:t>Flaticon</a:t>
            </a:r>
            <a:r>
              <a:rPr lang="en" sz="1000" b="0" i="0" u="none" strike="noStrike" cap="none">
                <a:solidFill>
                  <a:schemeClr val="dk1"/>
                </a:solidFill>
                <a:latin typeface="Lato"/>
                <a:ea typeface="Lato"/>
                <a:cs typeface="Lato"/>
                <a:sym typeface="Lato"/>
              </a:rPr>
              <a:t>, e infografías e imágenes de </a:t>
            </a:r>
            <a:r>
              <a:rPr lang="en" sz="1000" b="1" i="0" u="none" strike="noStrike" cap="none">
                <a:solidFill>
                  <a:schemeClr val="hlink"/>
                </a:solidFill>
                <a:uFill>
                  <a:noFill/>
                </a:uFill>
                <a:latin typeface="Lato"/>
                <a:ea typeface="Lato"/>
                <a:cs typeface="Lato"/>
                <a:sym typeface="Lato"/>
                <a:hlinkClick r:id="rId4"/>
              </a:rPr>
              <a:t>Freepik</a:t>
            </a:r>
            <a:endParaRPr sz="1200" b="0" i="0" u="none" strike="noStrike" cap="none">
              <a:solidFill>
                <a:schemeClr val="dk1"/>
              </a:solidFill>
              <a:latin typeface="Lato"/>
              <a:ea typeface="Lato"/>
              <a:cs typeface="Lato"/>
              <a:sym typeface="Lat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87"/>
        <p:cNvGrpSpPr/>
        <p:nvPr/>
      </p:nvGrpSpPr>
      <p:grpSpPr>
        <a:xfrm>
          <a:off x="0" y="0"/>
          <a:ext cx="0" cy="0"/>
          <a:chOff x="0" y="0"/>
          <a:chExt cx="0" cy="0"/>
        </a:xfrm>
      </p:grpSpPr>
      <p:grpSp>
        <p:nvGrpSpPr>
          <p:cNvPr id="1388" name="Google Shape;1388;p38"/>
          <p:cNvGrpSpPr/>
          <p:nvPr/>
        </p:nvGrpSpPr>
        <p:grpSpPr>
          <a:xfrm>
            <a:off x="137191" y="182612"/>
            <a:ext cx="8869616" cy="4684688"/>
            <a:chOff x="137191" y="182612"/>
            <a:chExt cx="8869616" cy="4684688"/>
          </a:xfrm>
        </p:grpSpPr>
        <p:sp>
          <p:nvSpPr>
            <p:cNvPr id="1389" name="Google Shape;1389;p38"/>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8"/>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38"/>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8"/>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38"/>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38"/>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95" name="Google Shape;1395;p38"/>
            <p:cNvGrpSpPr/>
            <p:nvPr/>
          </p:nvGrpSpPr>
          <p:grpSpPr>
            <a:xfrm>
              <a:off x="765120" y="182612"/>
              <a:ext cx="7613655" cy="484753"/>
              <a:chOff x="765120" y="182612"/>
              <a:chExt cx="7613655" cy="484753"/>
            </a:xfrm>
          </p:grpSpPr>
          <p:sp>
            <p:nvSpPr>
              <p:cNvPr id="1396" name="Google Shape;1396;p38"/>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8"/>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8"/>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8"/>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8"/>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8"/>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8"/>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8"/>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38"/>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38"/>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38"/>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38"/>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38"/>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38"/>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38"/>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38"/>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38"/>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38"/>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38"/>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38"/>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38"/>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38"/>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38"/>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38"/>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38"/>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38"/>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38"/>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38"/>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38"/>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38"/>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38"/>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38"/>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38"/>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38"/>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38"/>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38"/>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38"/>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38"/>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38"/>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38"/>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38"/>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38"/>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38"/>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38"/>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440" name="Google Shape;1440;p38"/>
          <p:cNvSpPr txBox="1">
            <a:spLocks noGrp="1"/>
          </p:cNvSpPr>
          <p:nvPr>
            <p:ph type="body" idx="1"/>
          </p:nvPr>
        </p:nvSpPr>
        <p:spPr>
          <a:xfrm>
            <a:off x="720000" y="1271016"/>
            <a:ext cx="6580500" cy="1561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dk1"/>
              </a:buClr>
              <a:buSzPts val="1600"/>
              <a:buChar char="●"/>
              <a:defRPr sz="1400">
                <a:solidFill>
                  <a:schemeClr val="dk1"/>
                </a:solidFill>
                <a:latin typeface="Lato"/>
                <a:ea typeface="Lato"/>
                <a:cs typeface="Lato"/>
                <a:sym typeface="Lato"/>
              </a:defRPr>
            </a:lvl1pPr>
            <a:lvl2pPr marL="914400" lvl="1" indent="-317500" algn="l">
              <a:lnSpc>
                <a:spcPct val="100000"/>
              </a:lnSpc>
              <a:spcBef>
                <a:spcPts val="0"/>
              </a:spcBef>
              <a:spcAft>
                <a:spcPts val="0"/>
              </a:spcAft>
              <a:buClr>
                <a:schemeClr val="dk1"/>
              </a:buClr>
              <a:buSzPts val="1400"/>
              <a:buFont typeface="Montserrat"/>
              <a:buChar char="○"/>
              <a:defRPr>
                <a:solidFill>
                  <a:schemeClr val="dk1"/>
                </a:solidFill>
              </a:defRPr>
            </a:lvl2pPr>
            <a:lvl3pPr marL="1371600" lvl="2" indent="-317500" algn="l">
              <a:lnSpc>
                <a:spcPct val="100000"/>
              </a:lnSpc>
              <a:spcBef>
                <a:spcPts val="1600"/>
              </a:spcBef>
              <a:spcAft>
                <a:spcPts val="0"/>
              </a:spcAft>
              <a:buClr>
                <a:schemeClr val="dk1"/>
              </a:buClr>
              <a:buSzPts val="1400"/>
              <a:buFont typeface="Montserrat"/>
              <a:buChar char="■"/>
              <a:defRPr>
                <a:solidFill>
                  <a:schemeClr val="dk1"/>
                </a:solidFill>
              </a:defRPr>
            </a:lvl3pPr>
            <a:lvl4pPr marL="1828800" lvl="3" indent="-317500" algn="l">
              <a:lnSpc>
                <a:spcPct val="100000"/>
              </a:lnSpc>
              <a:spcBef>
                <a:spcPts val="1600"/>
              </a:spcBef>
              <a:spcAft>
                <a:spcPts val="0"/>
              </a:spcAft>
              <a:buClr>
                <a:schemeClr val="dk1"/>
              </a:buClr>
              <a:buSzPts val="1400"/>
              <a:buFont typeface="Montserrat"/>
              <a:buChar char="●"/>
              <a:defRPr>
                <a:solidFill>
                  <a:schemeClr val="dk1"/>
                </a:solidFill>
              </a:defRPr>
            </a:lvl4pPr>
            <a:lvl5pPr marL="2286000" lvl="4" indent="-317500" algn="l">
              <a:lnSpc>
                <a:spcPct val="100000"/>
              </a:lnSpc>
              <a:spcBef>
                <a:spcPts val="1600"/>
              </a:spcBef>
              <a:spcAft>
                <a:spcPts val="0"/>
              </a:spcAft>
              <a:buClr>
                <a:schemeClr val="dk1"/>
              </a:buClr>
              <a:buSzPts val="1400"/>
              <a:buFont typeface="Montserrat"/>
              <a:buChar char="○"/>
              <a:defRPr>
                <a:solidFill>
                  <a:schemeClr val="dk1"/>
                </a:solidFill>
              </a:defRPr>
            </a:lvl5pPr>
            <a:lvl6pPr marL="2743200" lvl="5" indent="-317500" algn="l">
              <a:lnSpc>
                <a:spcPct val="100000"/>
              </a:lnSpc>
              <a:spcBef>
                <a:spcPts val="1600"/>
              </a:spcBef>
              <a:spcAft>
                <a:spcPts val="0"/>
              </a:spcAft>
              <a:buClr>
                <a:schemeClr val="dk1"/>
              </a:buClr>
              <a:buSzPts val="1400"/>
              <a:buFont typeface="Montserrat"/>
              <a:buChar char="■"/>
              <a:defRPr>
                <a:solidFill>
                  <a:schemeClr val="dk1"/>
                </a:solidFill>
              </a:defRPr>
            </a:lvl6pPr>
            <a:lvl7pPr marL="3200400" lvl="6" indent="-317500" algn="l">
              <a:lnSpc>
                <a:spcPct val="100000"/>
              </a:lnSpc>
              <a:spcBef>
                <a:spcPts val="1600"/>
              </a:spcBef>
              <a:spcAft>
                <a:spcPts val="0"/>
              </a:spcAft>
              <a:buClr>
                <a:schemeClr val="dk1"/>
              </a:buClr>
              <a:buSzPts val="1400"/>
              <a:buFont typeface="Montserrat"/>
              <a:buChar char="●"/>
              <a:defRPr>
                <a:solidFill>
                  <a:schemeClr val="dk1"/>
                </a:solidFill>
              </a:defRPr>
            </a:lvl7pPr>
            <a:lvl8pPr marL="3657600" lvl="7" indent="-317500" algn="l">
              <a:lnSpc>
                <a:spcPct val="100000"/>
              </a:lnSpc>
              <a:spcBef>
                <a:spcPts val="1600"/>
              </a:spcBef>
              <a:spcAft>
                <a:spcPts val="0"/>
              </a:spcAft>
              <a:buClr>
                <a:schemeClr val="dk1"/>
              </a:buClr>
              <a:buSzPts val="1400"/>
              <a:buFont typeface="Montserrat"/>
              <a:buChar char="○"/>
              <a:defRPr>
                <a:solidFill>
                  <a:schemeClr val="dk1"/>
                </a:solidFill>
              </a:defRPr>
            </a:lvl8pPr>
            <a:lvl9pPr marL="4114800" lvl="8" indent="-317500" algn="l">
              <a:lnSpc>
                <a:spcPct val="100000"/>
              </a:lnSpc>
              <a:spcBef>
                <a:spcPts val="1600"/>
              </a:spcBef>
              <a:spcAft>
                <a:spcPts val="1600"/>
              </a:spcAft>
              <a:buClr>
                <a:schemeClr val="dk1"/>
              </a:buClr>
              <a:buSzPts val="1400"/>
              <a:buFont typeface="Montserrat"/>
              <a:buChar char="■"/>
              <a:defRPr>
                <a:solidFill>
                  <a:schemeClr val="dk1"/>
                </a:solidFill>
              </a:defRPr>
            </a:lvl9pPr>
          </a:lstStyle>
          <a:p>
            <a:endParaRPr/>
          </a:p>
        </p:txBody>
      </p:sp>
      <p:sp>
        <p:nvSpPr>
          <p:cNvPr id="1441" name="Google Shape;1441;p38"/>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42"/>
        <p:cNvGrpSpPr/>
        <p:nvPr/>
      </p:nvGrpSpPr>
      <p:grpSpPr>
        <a:xfrm>
          <a:off x="0" y="0"/>
          <a:ext cx="0" cy="0"/>
          <a:chOff x="0" y="0"/>
          <a:chExt cx="0" cy="0"/>
        </a:xfrm>
      </p:grpSpPr>
      <p:grpSp>
        <p:nvGrpSpPr>
          <p:cNvPr id="1443" name="Google Shape;1443;p39"/>
          <p:cNvGrpSpPr/>
          <p:nvPr/>
        </p:nvGrpSpPr>
        <p:grpSpPr>
          <a:xfrm>
            <a:off x="137191" y="182612"/>
            <a:ext cx="8869616" cy="4684688"/>
            <a:chOff x="137191" y="182612"/>
            <a:chExt cx="8869616" cy="4684688"/>
          </a:xfrm>
        </p:grpSpPr>
        <p:sp>
          <p:nvSpPr>
            <p:cNvPr id="1444" name="Google Shape;1444;p39"/>
            <p:cNvSpPr/>
            <p:nvPr/>
          </p:nvSpPr>
          <p:spPr>
            <a:xfrm rot="773" flipH="1">
              <a:off x="137237"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39"/>
            <p:cNvSpPr/>
            <p:nvPr/>
          </p:nvSpPr>
          <p:spPr>
            <a:xfrm rot="773" flipH="1">
              <a:off x="137237"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39"/>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39"/>
            <p:cNvSpPr/>
            <p:nvPr/>
          </p:nvSpPr>
          <p:spPr>
            <a:xfrm rot="773" flipH="1">
              <a:off x="137237"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39"/>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39"/>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0" name="Google Shape;1450;p39"/>
            <p:cNvGrpSpPr/>
            <p:nvPr/>
          </p:nvGrpSpPr>
          <p:grpSpPr>
            <a:xfrm>
              <a:off x="765120" y="182612"/>
              <a:ext cx="7613655" cy="484753"/>
              <a:chOff x="765120" y="182612"/>
              <a:chExt cx="7613655" cy="484753"/>
            </a:xfrm>
          </p:grpSpPr>
          <p:sp>
            <p:nvSpPr>
              <p:cNvPr id="1451" name="Google Shape;1451;p39"/>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39"/>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39"/>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39"/>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39"/>
              <p:cNvSpPr/>
              <p:nvPr/>
            </p:nvSpPr>
            <p:spPr>
              <a:xfrm>
                <a:off x="147423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9"/>
              <p:cNvSpPr/>
              <p:nvPr/>
            </p:nvSpPr>
            <p:spPr>
              <a:xfrm>
                <a:off x="151918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39"/>
              <p:cNvSpPr/>
              <p:nvPr/>
            </p:nvSpPr>
            <p:spPr>
              <a:xfrm>
                <a:off x="182878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39"/>
              <p:cNvSpPr/>
              <p:nvPr/>
            </p:nvSpPr>
            <p:spPr>
              <a:xfrm>
                <a:off x="187373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39"/>
              <p:cNvSpPr/>
              <p:nvPr/>
            </p:nvSpPr>
            <p:spPr>
              <a:xfrm>
                <a:off x="218334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39"/>
              <p:cNvSpPr/>
              <p:nvPr/>
            </p:nvSpPr>
            <p:spPr>
              <a:xfrm>
                <a:off x="222829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39"/>
              <p:cNvSpPr/>
              <p:nvPr/>
            </p:nvSpPr>
            <p:spPr>
              <a:xfrm>
                <a:off x="253789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39"/>
              <p:cNvSpPr/>
              <p:nvPr/>
            </p:nvSpPr>
            <p:spPr>
              <a:xfrm>
                <a:off x="258284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39"/>
              <p:cNvSpPr/>
              <p:nvPr/>
            </p:nvSpPr>
            <p:spPr>
              <a:xfrm>
                <a:off x="289245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39"/>
              <p:cNvSpPr/>
              <p:nvPr/>
            </p:nvSpPr>
            <p:spPr>
              <a:xfrm>
                <a:off x="293740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39"/>
              <p:cNvSpPr/>
              <p:nvPr/>
            </p:nvSpPr>
            <p:spPr>
              <a:xfrm>
                <a:off x="324700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39"/>
              <p:cNvSpPr/>
              <p:nvPr/>
            </p:nvSpPr>
            <p:spPr>
              <a:xfrm>
                <a:off x="329195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39"/>
              <p:cNvSpPr/>
              <p:nvPr/>
            </p:nvSpPr>
            <p:spPr>
              <a:xfrm>
                <a:off x="360156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39"/>
              <p:cNvSpPr/>
              <p:nvPr/>
            </p:nvSpPr>
            <p:spPr>
              <a:xfrm>
                <a:off x="364651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39"/>
              <p:cNvSpPr/>
              <p:nvPr/>
            </p:nvSpPr>
            <p:spPr>
              <a:xfrm>
                <a:off x="395611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39"/>
              <p:cNvSpPr/>
              <p:nvPr/>
            </p:nvSpPr>
            <p:spPr>
              <a:xfrm>
                <a:off x="400106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39"/>
              <p:cNvSpPr/>
              <p:nvPr/>
            </p:nvSpPr>
            <p:spPr>
              <a:xfrm>
                <a:off x="431067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39"/>
              <p:cNvSpPr/>
              <p:nvPr/>
            </p:nvSpPr>
            <p:spPr>
              <a:xfrm>
                <a:off x="4355623"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39"/>
              <p:cNvSpPr/>
              <p:nvPr/>
            </p:nvSpPr>
            <p:spPr>
              <a:xfrm>
                <a:off x="466522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39"/>
              <p:cNvSpPr/>
              <p:nvPr/>
            </p:nvSpPr>
            <p:spPr>
              <a:xfrm>
                <a:off x="471017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39"/>
              <p:cNvSpPr/>
              <p:nvPr/>
            </p:nvSpPr>
            <p:spPr>
              <a:xfrm>
                <a:off x="501978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39"/>
              <p:cNvSpPr/>
              <p:nvPr/>
            </p:nvSpPr>
            <p:spPr>
              <a:xfrm>
                <a:off x="506473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39"/>
              <p:cNvSpPr/>
              <p:nvPr/>
            </p:nvSpPr>
            <p:spPr>
              <a:xfrm>
                <a:off x="537433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39"/>
              <p:cNvSpPr/>
              <p:nvPr/>
            </p:nvSpPr>
            <p:spPr>
              <a:xfrm>
                <a:off x="541928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39"/>
              <p:cNvSpPr/>
              <p:nvPr/>
            </p:nvSpPr>
            <p:spPr>
              <a:xfrm>
                <a:off x="572889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39"/>
              <p:cNvSpPr/>
              <p:nvPr/>
            </p:nvSpPr>
            <p:spPr>
              <a:xfrm>
                <a:off x="577384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39"/>
              <p:cNvSpPr/>
              <p:nvPr/>
            </p:nvSpPr>
            <p:spPr>
              <a:xfrm>
                <a:off x="608344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39"/>
              <p:cNvSpPr/>
              <p:nvPr/>
            </p:nvSpPr>
            <p:spPr>
              <a:xfrm>
                <a:off x="612839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39"/>
              <p:cNvSpPr/>
              <p:nvPr/>
            </p:nvSpPr>
            <p:spPr>
              <a:xfrm>
                <a:off x="643800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39"/>
              <p:cNvSpPr/>
              <p:nvPr/>
            </p:nvSpPr>
            <p:spPr>
              <a:xfrm>
                <a:off x="648295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39"/>
              <p:cNvSpPr/>
              <p:nvPr/>
            </p:nvSpPr>
            <p:spPr>
              <a:xfrm>
                <a:off x="679255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39"/>
              <p:cNvSpPr/>
              <p:nvPr/>
            </p:nvSpPr>
            <p:spPr>
              <a:xfrm>
                <a:off x="683750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39"/>
              <p:cNvSpPr/>
              <p:nvPr/>
            </p:nvSpPr>
            <p:spPr>
              <a:xfrm>
                <a:off x="714711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39"/>
              <p:cNvSpPr/>
              <p:nvPr/>
            </p:nvSpPr>
            <p:spPr>
              <a:xfrm>
                <a:off x="719206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39"/>
              <p:cNvSpPr/>
              <p:nvPr/>
            </p:nvSpPr>
            <p:spPr>
              <a:xfrm>
                <a:off x="750166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39"/>
              <p:cNvSpPr/>
              <p:nvPr/>
            </p:nvSpPr>
            <p:spPr>
              <a:xfrm>
                <a:off x="754661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39"/>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39"/>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39"/>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39"/>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495" name="Google Shape;1495;p39"/>
          <p:cNvSpPr txBox="1">
            <a:spLocks noGrp="1"/>
          </p:cNvSpPr>
          <p:nvPr>
            <p:ph type="body" idx="1"/>
          </p:nvPr>
        </p:nvSpPr>
        <p:spPr>
          <a:xfrm>
            <a:off x="720000" y="1270000"/>
            <a:ext cx="7704000" cy="3329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1"/>
              </a:buClr>
              <a:buSzPts val="1400"/>
              <a:buChar char="●"/>
              <a:defRPr sz="1200">
                <a:solidFill>
                  <a:schemeClr val="dk1"/>
                </a:solidFill>
                <a:latin typeface="Lato"/>
                <a:ea typeface="Lato"/>
                <a:cs typeface="Lato"/>
                <a:sym typeface="Lato"/>
              </a:defRPr>
            </a:lvl1pPr>
            <a:lvl2pPr marL="914400" lvl="1" indent="-317500" algn="l">
              <a:lnSpc>
                <a:spcPct val="100000"/>
              </a:lnSpc>
              <a:spcBef>
                <a:spcPts val="1000"/>
              </a:spcBef>
              <a:spcAft>
                <a:spcPts val="0"/>
              </a:spcAft>
              <a:buClr>
                <a:schemeClr val="dk1"/>
              </a:buClr>
              <a:buSzPts val="1400"/>
              <a:buFont typeface="Anaheim"/>
              <a:buChar char="○"/>
              <a:defRPr>
                <a:solidFill>
                  <a:schemeClr val="dk1"/>
                </a:solidFill>
              </a:defRPr>
            </a:lvl2pPr>
            <a:lvl3pPr marL="1371600" lvl="2" indent="-317500" algn="l">
              <a:lnSpc>
                <a:spcPct val="100000"/>
              </a:lnSpc>
              <a:spcBef>
                <a:spcPts val="1600"/>
              </a:spcBef>
              <a:spcAft>
                <a:spcPts val="0"/>
              </a:spcAft>
              <a:buClr>
                <a:schemeClr val="dk1"/>
              </a:buClr>
              <a:buSzPts val="1400"/>
              <a:buFont typeface="Anaheim"/>
              <a:buChar char="■"/>
              <a:defRPr>
                <a:solidFill>
                  <a:schemeClr val="dk1"/>
                </a:solidFill>
              </a:defRPr>
            </a:lvl3pPr>
            <a:lvl4pPr marL="1828800" lvl="3" indent="-317500" algn="l">
              <a:lnSpc>
                <a:spcPct val="100000"/>
              </a:lnSpc>
              <a:spcBef>
                <a:spcPts val="1600"/>
              </a:spcBef>
              <a:spcAft>
                <a:spcPts val="0"/>
              </a:spcAft>
              <a:buClr>
                <a:schemeClr val="dk1"/>
              </a:buClr>
              <a:buSzPts val="1400"/>
              <a:buFont typeface="Anaheim"/>
              <a:buChar char="●"/>
              <a:defRPr>
                <a:solidFill>
                  <a:schemeClr val="dk1"/>
                </a:solidFill>
              </a:defRPr>
            </a:lvl4pPr>
            <a:lvl5pPr marL="2286000" lvl="4" indent="-317500" algn="l">
              <a:lnSpc>
                <a:spcPct val="100000"/>
              </a:lnSpc>
              <a:spcBef>
                <a:spcPts val="1600"/>
              </a:spcBef>
              <a:spcAft>
                <a:spcPts val="0"/>
              </a:spcAft>
              <a:buClr>
                <a:schemeClr val="dk1"/>
              </a:buClr>
              <a:buSzPts val="1400"/>
              <a:buFont typeface="Anaheim"/>
              <a:buChar char="○"/>
              <a:defRPr>
                <a:solidFill>
                  <a:schemeClr val="dk1"/>
                </a:solidFill>
              </a:defRPr>
            </a:lvl5pPr>
            <a:lvl6pPr marL="2743200" lvl="5" indent="-317500" algn="l">
              <a:lnSpc>
                <a:spcPct val="100000"/>
              </a:lnSpc>
              <a:spcBef>
                <a:spcPts val="1600"/>
              </a:spcBef>
              <a:spcAft>
                <a:spcPts val="0"/>
              </a:spcAft>
              <a:buClr>
                <a:schemeClr val="dk1"/>
              </a:buClr>
              <a:buSzPts val="1400"/>
              <a:buFont typeface="Anaheim"/>
              <a:buChar char="■"/>
              <a:defRPr>
                <a:solidFill>
                  <a:schemeClr val="dk1"/>
                </a:solidFill>
              </a:defRPr>
            </a:lvl6pPr>
            <a:lvl7pPr marL="3200400" lvl="6" indent="-317500" algn="l">
              <a:lnSpc>
                <a:spcPct val="100000"/>
              </a:lnSpc>
              <a:spcBef>
                <a:spcPts val="1600"/>
              </a:spcBef>
              <a:spcAft>
                <a:spcPts val="0"/>
              </a:spcAft>
              <a:buClr>
                <a:schemeClr val="dk1"/>
              </a:buClr>
              <a:buSzPts val="1400"/>
              <a:buFont typeface="Anaheim"/>
              <a:buChar char="●"/>
              <a:defRPr>
                <a:solidFill>
                  <a:schemeClr val="dk1"/>
                </a:solidFill>
              </a:defRPr>
            </a:lvl7pPr>
            <a:lvl8pPr marL="3657600" lvl="7" indent="-317500" algn="l">
              <a:lnSpc>
                <a:spcPct val="100000"/>
              </a:lnSpc>
              <a:spcBef>
                <a:spcPts val="1600"/>
              </a:spcBef>
              <a:spcAft>
                <a:spcPts val="0"/>
              </a:spcAft>
              <a:buClr>
                <a:schemeClr val="dk1"/>
              </a:buClr>
              <a:buSzPts val="1400"/>
              <a:buFont typeface="Anaheim"/>
              <a:buChar char="○"/>
              <a:defRPr>
                <a:solidFill>
                  <a:schemeClr val="dk1"/>
                </a:solidFill>
              </a:defRPr>
            </a:lvl8pPr>
            <a:lvl9pPr marL="4114800" lvl="8" indent="-317500" algn="l">
              <a:lnSpc>
                <a:spcPct val="100000"/>
              </a:lnSpc>
              <a:spcBef>
                <a:spcPts val="1600"/>
              </a:spcBef>
              <a:spcAft>
                <a:spcPts val="1600"/>
              </a:spcAft>
              <a:buClr>
                <a:schemeClr val="dk1"/>
              </a:buClr>
              <a:buSzPts val="1400"/>
              <a:buFont typeface="Anaheim"/>
              <a:buChar char="■"/>
              <a:defRPr>
                <a:solidFill>
                  <a:schemeClr val="dk1"/>
                </a:solidFill>
              </a:defRPr>
            </a:lvl9pPr>
          </a:lstStyle>
          <a:p>
            <a:endParaRPr/>
          </a:p>
        </p:txBody>
      </p:sp>
      <p:sp>
        <p:nvSpPr>
          <p:cNvPr id="1496" name="Google Shape;1496;p39"/>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4000"/>
              <a:buNone/>
              <a:defRPr sz="3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9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p:cSld name="CUSTOM_21">
    <p:spTree>
      <p:nvGrpSpPr>
        <p:cNvPr id="1" name="Shape 1498"/>
        <p:cNvGrpSpPr/>
        <p:nvPr/>
      </p:nvGrpSpPr>
      <p:grpSpPr>
        <a:xfrm>
          <a:off x="0" y="0"/>
          <a:ext cx="0" cy="0"/>
          <a:chOff x="0" y="0"/>
          <a:chExt cx="0" cy="0"/>
        </a:xfrm>
      </p:grpSpPr>
      <p:sp>
        <p:nvSpPr>
          <p:cNvPr id="1499" name="Google Shape;1499;p4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atin typeface="Lato"/>
                <a:ea typeface="Lato"/>
                <a:cs typeface="Lato"/>
                <a:sym typeface="Lato"/>
              </a:defRPr>
            </a:lvl1pPr>
            <a:lvl2pPr lvl="1" algn="l">
              <a:lnSpc>
                <a:spcPct val="100000"/>
              </a:lnSpc>
              <a:spcBef>
                <a:spcPts val="0"/>
              </a:spcBef>
              <a:spcAft>
                <a:spcPts val="0"/>
              </a:spcAft>
              <a:buSzPts val="4000"/>
              <a:buNone/>
              <a:defRPr>
                <a:latin typeface="Lato"/>
                <a:ea typeface="Lato"/>
                <a:cs typeface="Lato"/>
                <a:sym typeface="Lato"/>
              </a:defRPr>
            </a:lvl2pPr>
            <a:lvl3pPr lvl="2" algn="l">
              <a:lnSpc>
                <a:spcPct val="100000"/>
              </a:lnSpc>
              <a:spcBef>
                <a:spcPts val="0"/>
              </a:spcBef>
              <a:spcAft>
                <a:spcPts val="0"/>
              </a:spcAft>
              <a:buSzPts val="4000"/>
              <a:buNone/>
              <a:defRPr>
                <a:latin typeface="Lato"/>
                <a:ea typeface="Lato"/>
                <a:cs typeface="Lato"/>
                <a:sym typeface="Lato"/>
              </a:defRPr>
            </a:lvl3pPr>
            <a:lvl4pPr lvl="3" algn="l">
              <a:lnSpc>
                <a:spcPct val="100000"/>
              </a:lnSpc>
              <a:spcBef>
                <a:spcPts val="0"/>
              </a:spcBef>
              <a:spcAft>
                <a:spcPts val="0"/>
              </a:spcAft>
              <a:buSzPts val="4000"/>
              <a:buNone/>
              <a:defRPr>
                <a:latin typeface="Lato"/>
                <a:ea typeface="Lato"/>
                <a:cs typeface="Lato"/>
                <a:sym typeface="Lato"/>
              </a:defRPr>
            </a:lvl4pPr>
            <a:lvl5pPr lvl="4" algn="l">
              <a:lnSpc>
                <a:spcPct val="100000"/>
              </a:lnSpc>
              <a:spcBef>
                <a:spcPts val="0"/>
              </a:spcBef>
              <a:spcAft>
                <a:spcPts val="0"/>
              </a:spcAft>
              <a:buSzPts val="4000"/>
              <a:buNone/>
              <a:defRPr>
                <a:latin typeface="Lato"/>
                <a:ea typeface="Lato"/>
                <a:cs typeface="Lato"/>
                <a:sym typeface="Lato"/>
              </a:defRPr>
            </a:lvl5pPr>
            <a:lvl6pPr lvl="5" algn="l">
              <a:lnSpc>
                <a:spcPct val="100000"/>
              </a:lnSpc>
              <a:spcBef>
                <a:spcPts val="0"/>
              </a:spcBef>
              <a:spcAft>
                <a:spcPts val="0"/>
              </a:spcAft>
              <a:buSzPts val="4000"/>
              <a:buNone/>
              <a:defRPr>
                <a:latin typeface="Lato"/>
                <a:ea typeface="Lato"/>
                <a:cs typeface="Lato"/>
                <a:sym typeface="Lato"/>
              </a:defRPr>
            </a:lvl6pPr>
            <a:lvl7pPr lvl="6" algn="l">
              <a:lnSpc>
                <a:spcPct val="100000"/>
              </a:lnSpc>
              <a:spcBef>
                <a:spcPts val="0"/>
              </a:spcBef>
              <a:spcAft>
                <a:spcPts val="0"/>
              </a:spcAft>
              <a:buSzPts val="4000"/>
              <a:buNone/>
              <a:defRPr>
                <a:latin typeface="Lato"/>
                <a:ea typeface="Lato"/>
                <a:cs typeface="Lato"/>
                <a:sym typeface="Lato"/>
              </a:defRPr>
            </a:lvl7pPr>
            <a:lvl8pPr lvl="7" algn="l">
              <a:lnSpc>
                <a:spcPct val="100000"/>
              </a:lnSpc>
              <a:spcBef>
                <a:spcPts val="0"/>
              </a:spcBef>
              <a:spcAft>
                <a:spcPts val="0"/>
              </a:spcAft>
              <a:buSzPts val="4000"/>
              <a:buNone/>
              <a:defRPr>
                <a:latin typeface="Lato"/>
                <a:ea typeface="Lato"/>
                <a:cs typeface="Lato"/>
                <a:sym typeface="Lato"/>
              </a:defRPr>
            </a:lvl8pPr>
            <a:lvl9pPr lvl="8" algn="l">
              <a:lnSpc>
                <a:spcPct val="100000"/>
              </a:lnSpc>
              <a:spcBef>
                <a:spcPts val="0"/>
              </a:spcBef>
              <a:spcAft>
                <a:spcPts val="0"/>
              </a:spcAft>
              <a:buSzPts val="4000"/>
              <a:buNone/>
              <a:defRPr>
                <a:latin typeface="Lato"/>
                <a:ea typeface="Lato"/>
                <a:cs typeface="Lato"/>
                <a:sym typeface="Lato"/>
              </a:defRPr>
            </a:lvl9pPr>
          </a:lstStyle>
          <a:p>
            <a:endParaRPr/>
          </a:p>
        </p:txBody>
      </p:sp>
      <p:grpSp>
        <p:nvGrpSpPr>
          <p:cNvPr id="1500" name="Google Shape;1500;p41"/>
          <p:cNvGrpSpPr/>
          <p:nvPr/>
        </p:nvGrpSpPr>
        <p:grpSpPr>
          <a:xfrm>
            <a:off x="137191" y="182612"/>
            <a:ext cx="8869616" cy="4684688"/>
            <a:chOff x="137191" y="182612"/>
            <a:chExt cx="8869616" cy="4684688"/>
          </a:xfrm>
        </p:grpSpPr>
        <p:sp>
          <p:nvSpPr>
            <p:cNvPr id="1501" name="Google Shape;1501;p41"/>
            <p:cNvSpPr/>
            <p:nvPr/>
          </p:nvSpPr>
          <p:spPr>
            <a:xfrm rot="773" flipH="1">
              <a:off x="137237" y="17739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41"/>
            <p:cNvSpPr/>
            <p:nvPr/>
          </p:nvSpPr>
          <p:spPr>
            <a:xfrm rot="-773">
              <a:off x="7672062" y="2591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41"/>
            <p:cNvSpPr/>
            <p:nvPr/>
          </p:nvSpPr>
          <p:spPr>
            <a:xfrm rot="773" flipH="1">
              <a:off x="137237" y="8547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41"/>
            <p:cNvSpPr/>
            <p:nvPr/>
          </p:nvSpPr>
          <p:spPr>
            <a:xfrm rot="-773">
              <a:off x="7672062" y="2146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41"/>
            <p:cNvSpPr/>
            <p:nvPr/>
          </p:nvSpPr>
          <p:spPr>
            <a:xfrm>
              <a:off x="338100" y="378100"/>
              <a:ext cx="8467800" cy="4489200"/>
            </a:xfrm>
            <a:prstGeom prst="roundRect">
              <a:avLst>
                <a:gd name="adj" fmla="val 8000"/>
              </a:avLst>
            </a:prstGeom>
            <a:solidFill>
              <a:schemeClr val="lt2"/>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06" name="Google Shape;1506;p41"/>
            <p:cNvGrpSpPr/>
            <p:nvPr/>
          </p:nvGrpSpPr>
          <p:grpSpPr>
            <a:xfrm>
              <a:off x="765120" y="182612"/>
              <a:ext cx="7613655" cy="484753"/>
              <a:chOff x="765120" y="182612"/>
              <a:chExt cx="7613655" cy="484753"/>
            </a:xfrm>
          </p:grpSpPr>
          <p:sp>
            <p:nvSpPr>
              <p:cNvPr id="1507" name="Google Shape;1507;p41"/>
              <p:cNvSpPr/>
              <p:nvPr/>
            </p:nvSpPr>
            <p:spPr>
              <a:xfrm>
                <a:off x="765120"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41"/>
              <p:cNvSpPr/>
              <p:nvPr/>
            </p:nvSpPr>
            <p:spPr>
              <a:xfrm>
                <a:off x="810074"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41"/>
              <p:cNvSpPr/>
              <p:nvPr/>
            </p:nvSpPr>
            <p:spPr>
              <a:xfrm>
                <a:off x="1119675" y="49936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41"/>
              <p:cNvSpPr/>
              <p:nvPr/>
            </p:nvSpPr>
            <p:spPr>
              <a:xfrm>
                <a:off x="1164628" y="182645"/>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41"/>
              <p:cNvSpPr/>
              <p:nvPr/>
            </p:nvSpPr>
            <p:spPr>
              <a:xfrm>
                <a:off x="8210775"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41"/>
              <p:cNvSpPr/>
              <p:nvPr/>
            </p:nvSpPr>
            <p:spPr>
              <a:xfrm>
                <a:off x="8255728"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41"/>
              <p:cNvSpPr/>
              <p:nvPr/>
            </p:nvSpPr>
            <p:spPr>
              <a:xfrm>
                <a:off x="7901173" y="18261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41"/>
              <p:cNvSpPr/>
              <p:nvPr/>
            </p:nvSpPr>
            <p:spPr>
              <a:xfrm>
                <a:off x="7856220" y="49933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CUSTOM_21_1">
    <p:spTree>
      <p:nvGrpSpPr>
        <p:cNvPr id="1" name="Shape 1515"/>
        <p:cNvGrpSpPr/>
        <p:nvPr/>
      </p:nvGrpSpPr>
      <p:grpSpPr>
        <a:xfrm>
          <a:off x="0" y="0"/>
          <a:ext cx="0" cy="0"/>
          <a:chOff x="0" y="0"/>
          <a:chExt cx="0" cy="0"/>
        </a:xfrm>
      </p:grpSpPr>
      <p:grpSp>
        <p:nvGrpSpPr>
          <p:cNvPr id="1516" name="Google Shape;1516;p42"/>
          <p:cNvGrpSpPr/>
          <p:nvPr/>
        </p:nvGrpSpPr>
        <p:grpSpPr>
          <a:xfrm>
            <a:off x="137279" y="378100"/>
            <a:ext cx="8869529" cy="4489200"/>
            <a:chOff x="137279" y="378100"/>
            <a:chExt cx="8869529" cy="4489200"/>
          </a:xfrm>
        </p:grpSpPr>
        <p:sp>
          <p:nvSpPr>
            <p:cNvPr id="1517" name="Google Shape;1517;p42"/>
            <p:cNvSpPr/>
            <p:nvPr/>
          </p:nvSpPr>
          <p:spPr>
            <a:xfrm rot="773" flipH="1">
              <a:off x="7672062" y="37551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2"/>
            <p:cNvSpPr/>
            <p:nvPr/>
          </p:nvSpPr>
          <p:spPr>
            <a:xfrm rot="773" flipH="1">
              <a:off x="7672062" y="3295572"/>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2"/>
            <p:cNvSpPr/>
            <p:nvPr/>
          </p:nvSpPr>
          <p:spPr>
            <a:xfrm rot="-773">
              <a:off x="7672062" y="1448759"/>
              <a:ext cx="1334700" cy="405900"/>
            </a:xfrm>
            <a:prstGeom prst="rect">
              <a:avLst/>
            </a:prstGeom>
            <a:solidFill>
              <a:srgbClr val="FCFEE8">
                <a:alpha val="61176"/>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42"/>
            <p:cNvSpPr/>
            <p:nvPr/>
          </p:nvSpPr>
          <p:spPr>
            <a:xfrm rot="773" flipH="1">
              <a:off x="7672062" y="2835984"/>
              <a:ext cx="1334700" cy="405900"/>
            </a:xfrm>
            <a:prstGeom prst="rect">
              <a:avLst/>
            </a:prstGeom>
            <a:solidFill>
              <a:srgbClr val="96CCBE">
                <a:alpha val="6980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42"/>
            <p:cNvSpPr/>
            <p:nvPr/>
          </p:nvSpPr>
          <p:spPr>
            <a:xfrm rot="-773">
              <a:off x="7672062" y="1003834"/>
              <a:ext cx="1334700" cy="405900"/>
            </a:xfrm>
            <a:prstGeom prst="rect">
              <a:avLst/>
            </a:prstGeom>
            <a:solidFill>
              <a:srgbClr val="F688BE">
                <a:alpha val="64313"/>
              </a:srgbClr>
            </a:solidFill>
            <a:ln>
              <a:noFill/>
            </a:ln>
            <a:effectLst>
              <a:outerShdw blurRad="57150" dist="19050" dir="5400000" algn="bl" rotWithShape="0">
                <a:srgbClr val="000000">
                  <a:alpha val="2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42"/>
            <p:cNvSpPr/>
            <p:nvPr/>
          </p:nvSpPr>
          <p:spPr>
            <a:xfrm>
              <a:off x="338100" y="378100"/>
              <a:ext cx="8467800" cy="4489200"/>
            </a:xfrm>
            <a:prstGeom prst="roundRect">
              <a:avLst>
                <a:gd name="adj" fmla="val 8000"/>
              </a:avLst>
            </a:prstGeom>
            <a:solidFill>
              <a:schemeClr val="accent1"/>
            </a:solidFill>
            <a:ln>
              <a:noFill/>
            </a:ln>
            <a:effectLst>
              <a:outerShdw blurRad="142875" dist="9525" dir="7440000" algn="bl" rotWithShape="0">
                <a:schemeClr val="dk1">
                  <a:alpha val="2588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3" name="Google Shape;1523;p42"/>
            <p:cNvGrpSpPr/>
            <p:nvPr/>
          </p:nvGrpSpPr>
          <p:grpSpPr>
            <a:xfrm>
              <a:off x="137279" y="885866"/>
              <a:ext cx="484720" cy="3358994"/>
              <a:chOff x="137279" y="885866"/>
              <a:chExt cx="484720" cy="3358994"/>
            </a:xfrm>
          </p:grpSpPr>
          <p:sp>
            <p:nvSpPr>
              <p:cNvPr id="1524" name="Google Shape;1524;p42"/>
              <p:cNvSpPr/>
              <p:nvPr/>
            </p:nvSpPr>
            <p:spPr>
              <a:xfrm rot="-5400000">
                <a:off x="453999" y="4076860"/>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2"/>
              <p:cNvSpPr/>
              <p:nvPr/>
            </p:nvSpPr>
            <p:spPr>
              <a:xfrm rot="-5400000">
                <a:off x="299429" y="3959457"/>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2"/>
              <p:cNvSpPr/>
              <p:nvPr/>
            </p:nvSpPr>
            <p:spPr>
              <a:xfrm rot="-5400000">
                <a:off x="453999" y="372230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2"/>
              <p:cNvSpPr/>
              <p:nvPr/>
            </p:nvSpPr>
            <p:spPr>
              <a:xfrm rot="-5400000">
                <a:off x="299429" y="360490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2"/>
              <p:cNvSpPr/>
              <p:nvPr/>
            </p:nvSpPr>
            <p:spPr>
              <a:xfrm rot="-5400000">
                <a:off x="453999" y="3367750"/>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2"/>
              <p:cNvSpPr/>
              <p:nvPr/>
            </p:nvSpPr>
            <p:spPr>
              <a:xfrm rot="-5400000">
                <a:off x="299429" y="3250347"/>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2"/>
              <p:cNvSpPr/>
              <p:nvPr/>
            </p:nvSpPr>
            <p:spPr>
              <a:xfrm rot="-5400000">
                <a:off x="453999" y="301319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2"/>
              <p:cNvSpPr/>
              <p:nvPr/>
            </p:nvSpPr>
            <p:spPr>
              <a:xfrm rot="-5400000">
                <a:off x="299429" y="289579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2"/>
              <p:cNvSpPr/>
              <p:nvPr/>
            </p:nvSpPr>
            <p:spPr>
              <a:xfrm rot="-5400000">
                <a:off x="453999" y="2658640"/>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2"/>
              <p:cNvSpPr/>
              <p:nvPr/>
            </p:nvSpPr>
            <p:spPr>
              <a:xfrm rot="-5400000">
                <a:off x="299429" y="2541237"/>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2"/>
              <p:cNvSpPr/>
              <p:nvPr/>
            </p:nvSpPr>
            <p:spPr>
              <a:xfrm rot="-5400000">
                <a:off x="453999" y="2304085"/>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42"/>
              <p:cNvSpPr/>
              <p:nvPr/>
            </p:nvSpPr>
            <p:spPr>
              <a:xfrm rot="-5400000">
                <a:off x="299429" y="218668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2"/>
              <p:cNvSpPr/>
              <p:nvPr/>
            </p:nvSpPr>
            <p:spPr>
              <a:xfrm rot="-5400000">
                <a:off x="453999" y="1949530"/>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2"/>
              <p:cNvSpPr/>
              <p:nvPr/>
            </p:nvSpPr>
            <p:spPr>
              <a:xfrm rot="-5400000">
                <a:off x="299429" y="1832127"/>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2"/>
              <p:cNvSpPr/>
              <p:nvPr/>
            </p:nvSpPr>
            <p:spPr>
              <a:xfrm rot="-5400000">
                <a:off x="453999" y="1594976"/>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2"/>
              <p:cNvSpPr/>
              <p:nvPr/>
            </p:nvSpPr>
            <p:spPr>
              <a:xfrm rot="-5400000">
                <a:off x="299429" y="147757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2"/>
              <p:cNvSpPr/>
              <p:nvPr/>
            </p:nvSpPr>
            <p:spPr>
              <a:xfrm rot="-5400000">
                <a:off x="453999" y="1240421"/>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2"/>
              <p:cNvSpPr/>
              <p:nvPr/>
            </p:nvSpPr>
            <p:spPr>
              <a:xfrm rot="-5400000">
                <a:off x="299429" y="1123017"/>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42"/>
              <p:cNvSpPr/>
              <p:nvPr/>
            </p:nvSpPr>
            <p:spPr>
              <a:xfrm rot="-5400000">
                <a:off x="453999" y="885866"/>
                <a:ext cx="168000" cy="168000"/>
              </a:xfrm>
              <a:prstGeom prst="ellipse">
                <a:avLst/>
              </a:prstGeom>
              <a:solidFill>
                <a:srgbClr val="000000">
                  <a:alpha val="2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2"/>
              <p:cNvSpPr/>
              <p:nvPr/>
            </p:nvSpPr>
            <p:spPr>
              <a:xfrm rot="-5400000">
                <a:off x="299429" y="768462"/>
                <a:ext cx="78300" cy="40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3600"/>
              <a:buFont typeface="Balsamiq Sans"/>
              <a:buNone/>
              <a:defRPr sz="3600" b="1" i="0" u="none" strike="noStrike" cap="none">
                <a:solidFill>
                  <a:schemeClr val="lt1"/>
                </a:solidFill>
                <a:latin typeface="Balsamiq Sans"/>
                <a:ea typeface="Balsamiq Sans"/>
                <a:cs typeface="Balsamiq Sans"/>
                <a:sym typeface="Balsamiq Sans"/>
              </a:defRPr>
            </a:lvl1pPr>
            <a:lvl2pPr marR="0" lvl="1" algn="l" rtl="0">
              <a:lnSpc>
                <a:spcPct val="100000"/>
              </a:lnSpc>
              <a:spcBef>
                <a:spcPts val="0"/>
              </a:spcBef>
              <a:spcAft>
                <a:spcPts val="0"/>
              </a:spcAft>
              <a:buClr>
                <a:schemeClr val="lt1"/>
              </a:buClr>
              <a:buSzPts val="4000"/>
              <a:buFont typeface="Tenor Sans"/>
              <a:buNone/>
              <a:defRPr sz="4000" b="0" i="0" u="none" strike="noStrike" cap="none">
                <a:solidFill>
                  <a:schemeClr val="lt1"/>
                </a:solidFill>
                <a:latin typeface="Tenor Sans"/>
                <a:ea typeface="Tenor Sans"/>
                <a:cs typeface="Tenor Sans"/>
                <a:sym typeface="Tenor Sans"/>
              </a:defRPr>
            </a:lvl2pPr>
            <a:lvl3pPr marR="0" lvl="2" algn="l" rtl="0">
              <a:lnSpc>
                <a:spcPct val="100000"/>
              </a:lnSpc>
              <a:spcBef>
                <a:spcPts val="0"/>
              </a:spcBef>
              <a:spcAft>
                <a:spcPts val="0"/>
              </a:spcAft>
              <a:buClr>
                <a:schemeClr val="lt1"/>
              </a:buClr>
              <a:buSzPts val="4000"/>
              <a:buFont typeface="Tenor Sans"/>
              <a:buNone/>
              <a:defRPr sz="4000" b="0" i="0" u="none" strike="noStrike" cap="none">
                <a:solidFill>
                  <a:schemeClr val="lt1"/>
                </a:solidFill>
                <a:latin typeface="Tenor Sans"/>
                <a:ea typeface="Tenor Sans"/>
                <a:cs typeface="Tenor Sans"/>
                <a:sym typeface="Tenor Sans"/>
              </a:defRPr>
            </a:lvl3pPr>
            <a:lvl4pPr marR="0" lvl="3" algn="l" rtl="0">
              <a:lnSpc>
                <a:spcPct val="100000"/>
              </a:lnSpc>
              <a:spcBef>
                <a:spcPts val="0"/>
              </a:spcBef>
              <a:spcAft>
                <a:spcPts val="0"/>
              </a:spcAft>
              <a:buClr>
                <a:schemeClr val="lt1"/>
              </a:buClr>
              <a:buSzPts val="4000"/>
              <a:buFont typeface="Tenor Sans"/>
              <a:buNone/>
              <a:defRPr sz="4000" b="0" i="0" u="none" strike="noStrike" cap="none">
                <a:solidFill>
                  <a:schemeClr val="lt1"/>
                </a:solidFill>
                <a:latin typeface="Tenor Sans"/>
                <a:ea typeface="Tenor Sans"/>
                <a:cs typeface="Tenor Sans"/>
                <a:sym typeface="Tenor Sans"/>
              </a:defRPr>
            </a:lvl4pPr>
            <a:lvl5pPr marR="0" lvl="4" algn="l" rtl="0">
              <a:lnSpc>
                <a:spcPct val="100000"/>
              </a:lnSpc>
              <a:spcBef>
                <a:spcPts val="0"/>
              </a:spcBef>
              <a:spcAft>
                <a:spcPts val="0"/>
              </a:spcAft>
              <a:buClr>
                <a:schemeClr val="lt1"/>
              </a:buClr>
              <a:buSzPts val="4000"/>
              <a:buFont typeface="Tenor Sans"/>
              <a:buNone/>
              <a:defRPr sz="4000" b="0" i="0" u="none" strike="noStrike" cap="none">
                <a:solidFill>
                  <a:schemeClr val="lt1"/>
                </a:solidFill>
                <a:latin typeface="Tenor Sans"/>
                <a:ea typeface="Tenor Sans"/>
                <a:cs typeface="Tenor Sans"/>
                <a:sym typeface="Tenor Sans"/>
              </a:defRPr>
            </a:lvl5pPr>
            <a:lvl6pPr marR="0" lvl="5" algn="l" rtl="0">
              <a:lnSpc>
                <a:spcPct val="100000"/>
              </a:lnSpc>
              <a:spcBef>
                <a:spcPts val="0"/>
              </a:spcBef>
              <a:spcAft>
                <a:spcPts val="0"/>
              </a:spcAft>
              <a:buClr>
                <a:schemeClr val="lt1"/>
              </a:buClr>
              <a:buSzPts val="4000"/>
              <a:buFont typeface="Tenor Sans"/>
              <a:buNone/>
              <a:defRPr sz="4000" b="0" i="0" u="none" strike="noStrike" cap="none">
                <a:solidFill>
                  <a:schemeClr val="lt1"/>
                </a:solidFill>
                <a:latin typeface="Tenor Sans"/>
                <a:ea typeface="Tenor Sans"/>
                <a:cs typeface="Tenor Sans"/>
                <a:sym typeface="Tenor Sans"/>
              </a:defRPr>
            </a:lvl6pPr>
            <a:lvl7pPr marR="0" lvl="6" algn="l" rtl="0">
              <a:lnSpc>
                <a:spcPct val="100000"/>
              </a:lnSpc>
              <a:spcBef>
                <a:spcPts val="0"/>
              </a:spcBef>
              <a:spcAft>
                <a:spcPts val="0"/>
              </a:spcAft>
              <a:buClr>
                <a:schemeClr val="lt1"/>
              </a:buClr>
              <a:buSzPts val="4000"/>
              <a:buFont typeface="Tenor Sans"/>
              <a:buNone/>
              <a:defRPr sz="4000" b="0" i="0" u="none" strike="noStrike" cap="none">
                <a:solidFill>
                  <a:schemeClr val="lt1"/>
                </a:solidFill>
                <a:latin typeface="Tenor Sans"/>
                <a:ea typeface="Tenor Sans"/>
                <a:cs typeface="Tenor Sans"/>
                <a:sym typeface="Tenor Sans"/>
              </a:defRPr>
            </a:lvl7pPr>
            <a:lvl8pPr marR="0" lvl="7" algn="l" rtl="0">
              <a:lnSpc>
                <a:spcPct val="100000"/>
              </a:lnSpc>
              <a:spcBef>
                <a:spcPts val="0"/>
              </a:spcBef>
              <a:spcAft>
                <a:spcPts val="0"/>
              </a:spcAft>
              <a:buClr>
                <a:schemeClr val="lt1"/>
              </a:buClr>
              <a:buSzPts val="4000"/>
              <a:buFont typeface="Tenor Sans"/>
              <a:buNone/>
              <a:defRPr sz="4000" b="0" i="0" u="none" strike="noStrike" cap="none">
                <a:solidFill>
                  <a:schemeClr val="lt1"/>
                </a:solidFill>
                <a:latin typeface="Tenor Sans"/>
                <a:ea typeface="Tenor Sans"/>
                <a:cs typeface="Tenor Sans"/>
                <a:sym typeface="Tenor Sans"/>
              </a:defRPr>
            </a:lvl8pPr>
            <a:lvl9pPr marR="0" lvl="8" algn="l" rtl="0">
              <a:lnSpc>
                <a:spcPct val="100000"/>
              </a:lnSpc>
              <a:spcBef>
                <a:spcPts val="0"/>
              </a:spcBef>
              <a:spcAft>
                <a:spcPts val="0"/>
              </a:spcAft>
              <a:buClr>
                <a:schemeClr val="lt1"/>
              </a:buClr>
              <a:buSzPts val="4000"/>
              <a:buFont typeface="Tenor Sans"/>
              <a:buNone/>
              <a:defRPr sz="4000" b="0" i="0" u="none" strike="noStrike" cap="none">
                <a:solidFill>
                  <a:schemeClr val="lt1"/>
                </a:solidFill>
                <a:latin typeface="Tenor Sans"/>
                <a:ea typeface="Tenor Sans"/>
                <a:cs typeface="Tenor Sans"/>
                <a:sym typeface="Tenor Sans"/>
              </a:defRPr>
            </a:lvl9pPr>
          </a:lstStyle>
          <a:p>
            <a:endParaRPr/>
          </a:p>
        </p:txBody>
      </p:sp>
      <p:sp>
        <p:nvSpPr>
          <p:cNvPr id="52" name="Google Shape;52;p13"/>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lt1"/>
              </a:buClr>
              <a:buSzPts val="1800"/>
              <a:buFont typeface="Lato"/>
              <a:buChar char="●"/>
              <a:defRPr sz="1800" b="0" i="0" u="none" strike="noStrike" cap="none">
                <a:solidFill>
                  <a:schemeClr val="lt1"/>
                </a:solidFill>
                <a:latin typeface="Lato"/>
                <a:ea typeface="Lato"/>
                <a:cs typeface="Lato"/>
                <a:sym typeface="Lato"/>
              </a:defRPr>
            </a:lvl1pPr>
            <a:lvl2pPr marL="914400" marR="0" lvl="1" indent="-317500" algn="l" rtl="0">
              <a:lnSpc>
                <a:spcPct val="100000"/>
              </a:lnSpc>
              <a:spcBef>
                <a:spcPts val="1600"/>
              </a:spcBef>
              <a:spcAft>
                <a:spcPts val="0"/>
              </a:spcAft>
              <a:buClr>
                <a:schemeClr val="lt1"/>
              </a:buClr>
              <a:buSzPts val="1400"/>
              <a:buFont typeface="Lato"/>
              <a:buChar char="○"/>
              <a:defRPr sz="1400" b="0" i="0" u="none" strike="noStrike" cap="none">
                <a:solidFill>
                  <a:schemeClr val="lt1"/>
                </a:solidFill>
                <a:latin typeface="Lato"/>
                <a:ea typeface="Lato"/>
                <a:cs typeface="Lato"/>
                <a:sym typeface="Lato"/>
              </a:defRPr>
            </a:lvl2pPr>
            <a:lvl3pPr marL="1371600" marR="0" lvl="2" indent="-317500" algn="l" rtl="0">
              <a:lnSpc>
                <a:spcPct val="100000"/>
              </a:lnSpc>
              <a:spcBef>
                <a:spcPts val="1600"/>
              </a:spcBef>
              <a:spcAft>
                <a:spcPts val="0"/>
              </a:spcAft>
              <a:buClr>
                <a:schemeClr val="lt1"/>
              </a:buClr>
              <a:buSzPts val="1400"/>
              <a:buFont typeface="Lato"/>
              <a:buChar char="■"/>
              <a:defRPr sz="1400" b="0" i="0" u="none" strike="noStrike" cap="none">
                <a:solidFill>
                  <a:schemeClr val="lt1"/>
                </a:solidFill>
                <a:latin typeface="Lato"/>
                <a:ea typeface="Lato"/>
                <a:cs typeface="Lato"/>
                <a:sym typeface="Lato"/>
              </a:defRPr>
            </a:lvl3pPr>
            <a:lvl4pPr marL="1828800" marR="0" lvl="3" indent="-317500" algn="l" rtl="0">
              <a:lnSpc>
                <a:spcPct val="100000"/>
              </a:lnSpc>
              <a:spcBef>
                <a:spcPts val="1600"/>
              </a:spcBef>
              <a:spcAft>
                <a:spcPts val="0"/>
              </a:spcAft>
              <a:buClr>
                <a:schemeClr val="lt1"/>
              </a:buClr>
              <a:buSzPts val="1400"/>
              <a:buFont typeface="Lato"/>
              <a:buChar char="●"/>
              <a:defRPr sz="1400" b="0" i="0" u="none" strike="noStrike" cap="none">
                <a:solidFill>
                  <a:schemeClr val="lt1"/>
                </a:solidFill>
                <a:latin typeface="Lato"/>
                <a:ea typeface="Lato"/>
                <a:cs typeface="Lato"/>
                <a:sym typeface="Lato"/>
              </a:defRPr>
            </a:lvl4pPr>
            <a:lvl5pPr marL="2286000" marR="0" lvl="4" indent="-317500" algn="l" rtl="0">
              <a:lnSpc>
                <a:spcPct val="100000"/>
              </a:lnSpc>
              <a:spcBef>
                <a:spcPts val="1600"/>
              </a:spcBef>
              <a:spcAft>
                <a:spcPts val="0"/>
              </a:spcAft>
              <a:buClr>
                <a:schemeClr val="lt1"/>
              </a:buClr>
              <a:buSzPts val="1400"/>
              <a:buFont typeface="Lato"/>
              <a:buChar char="○"/>
              <a:defRPr sz="1400" b="0" i="0" u="none" strike="noStrike" cap="none">
                <a:solidFill>
                  <a:schemeClr val="lt1"/>
                </a:solidFill>
                <a:latin typeface="Lato"/>
                <a:ea typeface="Lato"/>
                <a:cs typeface="Lato"/>
                <a:sym typeface="Lato"/>
              </a:defRPr>
            </a:lvl5pPr>
            <a:lvl6pPr marL="2743200" marR="0" lvl="5" indent="-317500" algn="l" rtl="0">
              <a:lnSpc>
                <a:spcPct val="100000"/>
              </a:lnSpc>
              <a:spcBef>
                <a:spcPts val="1600"/>
              </a:spcBef>
              <a:spcAft>
                <a:spcPts val="0"/>
              </a:spcAft>
              <a:buClr>
                <a:schemeClr val="lt1"/>
              </a:buClr>
              <a:buSzPts val="1400"/>
              <a:buFont typeface="Lato"/>
              <a:buChar char="■"/>
              <a:defRPr sz="1400" b="0" i="0" u="none" strike="noStrike" cap="none">
                <a:solidFill>
                  <a:schemeClr val="lt1"/>
                </a:solidFill>
                <a:latin typeface="Lato"/>
                <a:ea typeface="Lato"/>
                <a:cs typeface="Lato"/>
                <a:sym typeface="Lato"/>
              </a:defRPr>
            </a:lvl6pPr>
            <a:lvl7pPr marL="3200400" marR="0" lvl="6" indent="-317500" algn="l" rtl="0">
              <a:lnSpc>
                <a:spcPct val="100000"/>
              </a:lnSpc>
              <a:spcBef>
                <a:spcPts val="1600"/>
              </a:spcBef>
              <a:spcAft>
                <a:spcPts val="0"/>
              </a:spcAft>
              <a:buClr>
                <a:schemeClr val="lt1"/>
              </a:buClr>
              <a:buSzPts val="1400"/>
              <a:buFont typeface="Lato"/>
              <a:buChar char="●"/>
              <a:defRPr sz="1400" b="0" i="0" u="none" strike="noStrike" cap="none">
                <a:solidFill>
                  <a:schemeClr val="lt1"/>
                </a:solidFill>
                <a:latin typeface="Lato"/>
                <a:ea typeface="Lato"/>
                <a:cs typeface="Lato"/>
                <a:sym typeface="Lato"/>
              </a:defRPr>
            </a:lvl7pPr>
            <a:lvl8pPr marL="3657600" marR="0" lvl="7" indent="-317500" algn="l" rtl="0">
              <a:lnSpc>
                <a:spcPct val="100000"/>
              </a:lnSpc>
              <a:spcBef>
                <a:spcPts val="1600"/>
              </a:spcBef>
              <a:spcAft>
                <a:spcPts val="0"/>
              </a:spcAft>
              <a:buClr>
                <a:schemeClr val="lt1"/>
              </a:buClr>
              <a:buSzPts val="1400"/>
              <a:buFont typeface="Lato"/>
              <a:buChar char="○"/>
              <a:defRPr sz="1400" b="0" i="0" u="none" strike="noStrike" cap="none">
                <a:solidFill>
                  <a:schemeClr val="lt1"/>
                </a:solidFill>
                <a:latin typeface="Lato"/>
                <a:ea typeface="Lato"/>
                <a:cs typeface="Lato"/>
                <a:sym typeface="Lato"/>
              </a:defRPr>
            </a:lvl8pPr>
            <a:lvl9pPr marL="4114800" marR="0" lvl="8" indent="-317500" algn="l" rtl="0">
              <a:lnSpc>
                <a:spcPct val="100000"/>
              </a:lnSpc>
              <a:spcBef>
                <a:spcPts val="1600"/>
              </a:spcBef>
              <a:spcAft>
                <a:spcPts val="1600"/>
              </a:spcAft>
              <a:buClr>
                <a:schemeClr val="lt1"/>
              </a:buClr>
              <a:buSzPts val="1400"/>
              <a:buFont typeface="Lato"/>
              <a:buChar char="■"/>
              <a:defRPr sz="1400" b="0" i="0" u="none" strike="noStrike" cap="none">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4.xml"/><Relationship Id="rId7" Type="http://schemas.openxmlformats.org/officeDocument/2006/relationships/image" Target="../media/image1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png"/><Relationship Id="rId11" Type="http://schemas.openxmlformats.org/officeDocument/2006/relationships/image" Target="../media/image1.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notesSlide" Target="../notesSlides/notesSlide13.xml"/><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image" Target="../media/image2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4.xml"/><Relationship Id="rId7" Type="http://schemas.openxmlformats.org/officeDocument/2006/relationships/hyperlink" Target="lda_stem.html" TargetMode="External"/><Relationship Id="rId12"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lda_lem.html" TargetMode="External"/><Relationship Id="rId11" Type="http://schemas.openxmlformats.org/officeDocument/2006/relationships/image" Target="../media/image28.png"/><Relationship Id="rId5" Type="http://schemas.openxmlformats.org/officeDocument/2006/relationships/hyperlink" Target="lda_lem_bigram.html" TargetMode="External"/><Relationship Id="rId10" Type="http://schemas.openxmlformats.org/officeDocument/2006/relationships/image" Target="../media/image27.png"/><Relationship Id="rId4" Type="http://schemas.openxmlformats.org/officeDocument/2006/relationships/notesSlide" Target="../notesSlides/notesSlide17.xml"/><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4.xml"/><Relationship Id="rId7" Type="http://schemas.openxmlformats.org/officeDocument/2006/relationships/image" Target="../media/image30.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9.png"/><Relationship Id="rId5" Type="http://schemas.openxmlformats.org/officeDocument/2006/relationships/image" Target="../media/image15.png"/><Relationship Id="rId4" Type="http://schemas.openxmlformats.org/officeDocument/2006/relationships/notesSlide" Target="../notesSlides/notesSlide18.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4.xml"/><Relationship Id="rId7" Type="http://schemas.openxmlformats.org/officeDocument/2006/relationships/image" Target="../media/image3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notesSlide" Target="../notesSlides/notesSlide19.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4.xml"/><Relationship Id="rId7" Type="http://schemas.openxmlformats.org/officeDocument/2006/relationships/image" Target="../media/image37.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0.xml"/><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4.xml"/><Relationship Id="rId7" Type="http://schemas.openxmlformats.org/officeDocument/2006/relationships/image" Target="../media/image38.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notesSlide" Target="../notesSlides/notesSlide21.xml"/><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14.xml"/><Relationship Id="rId7" Type="http://schemas.openxmlformats.org/officeDocument/2006/relationships/image" Target="../media/image38.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notesSlide" Target="../notesSlides/notesSlide22.xml"/><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image" Target="../media/image4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14.xml"/><Relationship Id="rId7" Type="http://schemas.openxmlformats.org/officeDocument/2006/relationships/image" Target="../media/image44.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notesSlide" Target="../notesSlides/notesSlide24.xml"/><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image" Target="../media/image46.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14.xml"/><Relationship Id="rId7" Type="http://schemas.openxmlformats.org/officeDocument/2006/relationships/image" Target="../media/image47.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notesSlide" Target="../notesSlides/notesSlide26.xml"/><Relationship Id="rId9"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image" Target="../media/image49.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0.png"/><Relationship Id="rId5" Type="http://schemas.openxmlformats.org/officeDocument/2006/relationships/image" Target="../media/image3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image" Target="../media/image52.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51.png"/><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53.png"/><Relationship Id="rId5" Type="http://schemas.openxmlformats.org/officeDocument/2006/relationships/image" Target="../media/image3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54.png"/><Relationship Id="rId5" Type="http://schemas.openxmlformats.org/officeDocument/2006/relationships/image" Target="../media/image3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55.png"/><Relationship Id="rId5" Type="http://schemas.openxmlformats.org/officeDocument/2006/relationships/image" Target="../media/image35.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56.png"/><Relationship Id="rId5" Type="http://schemas.openxmlformats.org/officeDocument/2006/relationships/image" Target="../media/image3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hyperlink" Target="https://www.machinelearningplus.com/nlp/topic-modeling-visualization-how-to-present-results-lda-models/" TargetMode="External"/><Relationship Id="rId13" Type="http://schemas.openxmlformats.org/officeDocument/2006/relationships/hyperlink" Target="https://umap-learn.readthedocs.io/en/latest/parameters.html" TargetMode="External"/><Relationship Id="rId3" Type="http://schemas.openxmlformats.org/officeDocument/2006/relationships/hyperlink" Target="https://www.datacamp.com/tutorial/text-analytics-beginners-nltk" TargetMode="External"/><Relationship Id="rId7" Type="http://schemas.openxmlformats.org/officeDocument/2006/relationships/hyperlink" Target="https://medium.com/towards-data-science/evaluate-topic-model-in-python-latent-dirichlet-allocation-lda-7d57484bb5d0" TargetMode="External"/><Relationship Id="rId12" Type="http://schemas.openxmlformats.org/officeDocument/2006/relationships/hyperlink" Target="https://huggingface.co/sentence-transformers/all-MiniLM-L6-v2" TargetMode="External"/><Relationship Id="rId2" Type="http://schemas.openxmlformats.org/officeDocument/2006/relationships/notesSlide" Target="../notesSlides/notesSlide39.xml"/><Relationship Id="rId1" Type="http://schemas.openxmlformats.org/officeDocument/2006/relationships/slideLayout" Target="../slideLayouts/slideLayout37.xml"/><Relationship Id="rId6" Type="http://schemas.openxmlformats.org/officeDocument/2006/relationships/hyperlink" Target="https://neptune.ai/blog/pyldavis-topic-modelling-exploration-tool-that-every-nlp-data-scientist-should-know" TargetMode="External"/><Relationship Id="rId11" Type="http://schemas.openxmlformats.org/officeDocument/2006/relationships/hyperlink" Target="https://www.pinecone.io/learn/bertopic/" TargetMode="External"/><Relationship Id="rId5" Type="http://schemas.openxmlformats.org/officeDocument/2006/relationships/hyperlink" Target="https://radimrehurek.com/gensim/auto_examples/tutorials/run_lda.html" TargetMode="External"/><Relationship Id="rId15" Type="http://schemas.openxmlformats.org/officeDocument/2006/relationships/hyperlink" Target="https://github.com/MaartenGr/cTFIDF" TargetMode="External"/><Relationship Id="rId10" Type="http://schemas.openxmlformats.org/officeDocument/2006/relationships/hyperlink" Target="https://maartengr.github.io/BERTopic/getting_started/quickstart/quickstart.html" TargetMode="External"/><Relationship Id="rId4" Type="http://schemas.openxmlformats.org/officeDocument/2006/relationships/hyperlink" Target="https://huggingface.co/SamLowe/roberta-base-go_emotions" TargetMode="External"/><Relationship Id="rId9" Type="http://schemas.openxmlformats.org/officeDocument/2006/relationships/hyperlink" Target="https://maartengr.github.io/BERTopic/algorithm/algorithm.html" TargetMode="External"/><Relationship Id="rId14" Type="http://schemas.openxmlformats.org/officeDocument/2006/relationships/hyperlink" Target="https://hdbscan.readthedocs.io/en/latest/basic_hdbscan.html"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1547"/>
        <p:cNvGrpSpPr/>
        <p:nvPr/>
      </p:nvGrpSpPr>
      <p:grpSpPr>
        <a:xfrm>
          <a:off x="0" y="0"/>
          <a:ext cx="0" cy="0"/>
          <a:chOff x="0" y="0"/>
          <a:chExt cx="0" cy="0"/>
        </a:xfrm>
      </p:grpSpPr>
      <p:sp>
        <p:nvSpPr>
          <p:cNvPr id="1548" name="Google Shape;1548;p43"/>
          <p:cNvSpPr txBox="1">
            <a:spLocks noGrp="1"/>
          </p:cNvSpPr>
          <p:nvPr>
            <p:ph type="ctrTitle"/>
          </p:nvPr>
        </p:nvSpPr>
        <p:spPr>
          <a:xfrm>
            <a:off x="713225" y="1298397"/>
            <a:ext cx="6647700" cy="2738100"/>
          </a:xfrm>
          <a:prstGeom prst="rect">
            <a:avLst/>
          </a:prstGeom>
          <a:noFill/>
          <a:ln>
            <a:noFill/>
          </a:ln>
        </p:spPr>
        <p:txBody>
          <a:bodyPr spcFirstLastPara="1" wrap="square" lIns="91425" tIns="91425" rIns="91425" bIns="91425" anchor="ctr" anchorCtr="0">
            <a:noAutofit/>
          </a:bodyPr>
          <a:lstStyle/>
          <a:p>
            <a:pPr marL="0" lvl="0" indent="0" algn="l" rtl="0">
              <a:lnSpc>
                <a:spcPct val="85000"/>
              </a:lnSpc>
              <a:spcBef>
                <a:spcPts val="0"/>
              </a:spcBef>
              <a:spcAft>
                <a:spcPts val="0"/>
              </a:spcAft>
              <a:buSzPts val="5200"/>
              <a:buNone/>
            </a:pPr>
            <a:r>
              <a:rPr lang="en" dirty="0">
                <a:solidFill>
                  <a:schemeClr val="dk1"/>
                </a:solidFill>
              </a:rPr>
              <a:t>BETWEEN HEALTH AND HARM</a:t>
            </a:r>
            <a:br>
              <a:rPr lang="en" dirty="0">
                <a:solidFill>
                  <a:schemeClr val="dk1"/>
                </a:solidFill>
              </a:rPr>
            </a:br>
            <a:r>
              <a:rPr lang="en" sz="3500" b="0" u="sng" dirty="0">
                <a:solidFill>
                  <a:schemeClr val="accent4"/>
                </a:solidFill>
              </a:rPr>
              <a:t>Topic Modeling of Discussions on Weight Loss and Eating Disorders</a:t>
            </a:r>
            <a:br>
              <a:rPr lang="en" sz="4500" b="0" u="sng" dirty="0">
                <a:solidFill>
                  <a:schemeClr val="accent4"/>
                </a:solidFill>
              </a:rPr>
            </a:br>
            <a:endParaRPr sz="4500" b="0" u="sng" dirty="0">
              <a:solidFill>
                <a:schemeClr val="accent4"/>
              </a:solidFill>
            </a:endParaRPr>
          </a:p>
        </p:txBody>
      </p:sp>
      <p:grpSp>
        <p:nvGrpSpPr>
          <p:cNvPr id="1549" name="Google Shape;1549;p43"/>
          <p:cNvGrpSpPr/>
          <p:nvPr/>
        </p:nvGrpSpPr>
        <p:grpSpPr>
          <a:xfrm>
            <a:off x="5455916" y="3356822"/>
            <a:ext cx="2922961" cy="1202559"/>
            <a:chOff x="5670341" y="3369235"/>
            <a:chExt cx="2922961" cy="1202559"/>
          </a:xfrm>
        </p:grpSpPr>
        <p:sp>
          <p:nvSpPr>
            <p:cNvPr id="1550" name="Google Shape;1550;p43"/>
            <p:cNvSpPr/>
            <p:nvPr/>
          </p:nvSpPr>
          <p:spPr>
            <a:xfrm rot="10800000" flipH="1">
              <a:off x="5751520" y="3369235"/>
              <a:ext cx="2763585" cy="1202559"/>
            </a:xfrm>
            <a:prstGeom prst="round2SameRect">
              <a:avLst>
                <a:gd name="adj1" fmla="val 16667"/>
                <a:gd name="adj2" fmla="val 0"/>
              </a:avLst>
            </a:prstGeom>
            <a:solidFill>
              <a:schemeClr val="lt1"/>
            </a:solidFill>
            <a:ln>
              <a:noFill/>
            </a:ln>
            <a:effectLst>
              <a:outerShdw blurRad="57150" dist="19050" dir="5400000" algn="bl" rotWithShape="0">
                <a:srgbClr val="000000">
                  <a:alpha val="2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1" name="Google Shape;1551;p43"/>
            <p:cNvGrpSpPr/>
            <p:nvPr/>
          </p:nvGrpSpPr>
          <p:grpSpPr>
            <a:xfrm>
              <a:off x="5670341" y="3421011"/>
              <a:ext cx="2922961" cy="162900"/>
              <a:chOff x="5670341" y="3421011"/>
              <a:chExt cx="2922961" cy="162900"/>
            </a:xfrm>
          </p:grpSpPr>
          <p:sp>
            <p:nvSpPr>
              <p:cNvPr id="1552" name="Google Shape;1552;p43"/>
              <p:cNvSpPr/>
              <p:nvPr/>
            </p:nvSpPr>
            <p:spPr>
              <a:xfrm>
                <a:off x="5670341"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43"/>
              <p:cNvSpPr/>
              <p:nvPr/>
            </p:nvSpPr>
            <p:spPr>
              <a:xfrm>
                <a:off x="6130351"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43"/>
              <p:cNvSpPr/>
              <p:nvPr/>
            </p:nvSpPr>
            <p:spPr>
              <a:xfrm>
                <a:off x="6360356"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43"/>
              <p:cNvSpPr/>
              <p:nvPr/>
            </p:nvSpPr>
            <p:spPr>
              <a:xfrm>
                <a:off x="6590361"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43"/>
              <p:cNvSpPr/>
              <p:nvPr/>
            </p:nvSpPr>
            <p:spPr>
              <a:xfrm>
                <a:off x="6820366"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43"/>
              <p:cNvSpPr/>
              <p:nvPr/>
            </p:nvSpPr>
            <p:spPr>
              <a:xfrm>
                <a:off x="7050372"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3"/>
              <p:cNvSpPr/>
              <p:nvPr/>
            </p:nvSpPr>
            <p:spPr>
              <a:xfrm>
                <a:off x="7280377"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43"/>
              <p:cNvSpPr/>
              <p:nvPr/>
            </p:nvSpPr>
            <p:spPr>
              <a:xfrm>
                <a:off x="7510382"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43"/>
              <p:cNvSpPr/>
              <p:nvPr/>
            </p:nvSpPr>
            <p:spPr>
              <a:xfrm>
                <a:off x="7740387"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43"/>
              <p:cNvSpPr/>
              <p:nvPr/>
            </p:nvSpPr>
            <p:spPr>
              <a:xfrm>
                <a:off x="7970392"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3"/>
              <p:cNvSpPr/>
              <p:nvPr/>
            </p:nvSpPr>
            <p:spPr>
              <a:xfrm>
                <a:off x="8200397"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43"/>
              <p:cNvSpPr/>
              <p:nvPr/>
            </p:nvSpPr>
            <p:spPr>
              <a:xfrm>
                <a:off x="8430402"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43"/>
              <p:cNvSpPr/>
              <p:nvPr/>
            </p:nvSpPr>
            <p:spPr>
              <a:xfrm>
                <a:off x="5900346" y="3421011"/>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65" name="Google Shape;1565;p43"/>
          <p:cNvSpPr txBox="1">
            <a:spLocks noGrp="1"/>
          </p:cNvSpPr>
          <p:nvPr>
            <p:ph type="subTitle" idx="1"/>
          </p:nvPr>
        </p:nvSpPr>
        <p:spPr>
          <a:xfrm>
            <a:off x="5706000" y="3484472"/>
            <a:ext cx="2422800" cy="652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SzPts val="2800"/>
              <a:buNone/>
            </a:pPr>
            <a:r>
              <a:rPr lang="en" sz="1400" dirty="0"/>
              <a:t>Yilin Xu</a:t>
            </a:r>
            <a:endParaRPr dirty="0"/>
          </a:p>
          <a:p>
            <a:pPr marL="0" lvl="0" indent="0" algn="ctr" rtl="0">
              <a:lnSpc>
                <a:spcPct val="150000"/>
              </a:lnSpc>
              <a:spcBef>
                <a:spcPts val="0"/>
              </a:spcBef>
              <a:spcAft>
                <a:spcPts val="0"/>
              </a:spcAft>
              <a:buSzPts val="2800"/>
              <a:buNone/>
            </a:pPr>
            <a:r>
              <a:rPr lang="en" sz="1400" dirty="0"/>
              <a:t>MACS 30100</a:t>
            </a:r>
            <a:endParaRPr dirty="0"/>
          </a:p>
          <a:p>
            <a:pPr marL="0" lvl="0" indent="0" algn="ctr" rtl="0">
              <a:lnSpc>
                <a:spcPct val="150000"/>
              </a:lnSpc>
              <a:spcBef>
                <a:spcPts val="0"/>
              </a:spcBef>
              <a:spcAft>
                <a:spcPts val="0"/>
              </a:spcAft>
              <a:buSzPts val="2800"/>
              <a:buNone/>
            </a:pPr>
            <a:r>
              <a:rPr lang="en" sz="1400" dirty="0"/>
              <a:t>March 2025</a:t>
            </a:r>
            <a:endParaRPr sz="1400" dirty="0"/>
          </a:p>
        </p:txBody>
      </p:sp>
      <p:sp>
        <p:nvSpPr>
          <p:cNvPr id="1566" name="Google Shape;1566;p43"/>
          <p:cNvSpPr/>
          <p:nvPr/>
        </p:nvSpPr>
        <p:spPr>
          <a:xfrm rot="-9054697">
            <a:off x="7404863" y="3176363"/>
            <a:ext cx="1334751" cy="405842"/>
          </a:xfrm>
          <a:prstGeom prst="homePlate">
            <a:avLst>
              <a:gd name="adj" fmla="val 50000"/>
            </a:avLst>
          </a:prstGeom>
          <a:solidFill>
            <a:srgbClr val="F688BE">
              <a:alpha val="64313"/>
            </a:srgbClr>
          </a:solidFill>
          <a:ln>
            <a:noFill/>
          </a:ln>
          <a:effectLst>
            <a:outerShdw blurRad="57150" dist="19050" dir="5400000" algn="bl" rotWithShape="0">
              <a:srgbClr val="000000">
                <a:alpha val="15686"/>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7" name="Google Shape;1567;p43"/>
          <p:cNvGrpSpPr/>
          <p:nvPr/>
        </p:nvGrpSpPr>
        <p:grpSpPr>
          <a:xfrm rot="-2435632">
            <a:off x="293122" y="4887263"/>
            <a:ext cx="5046436" cy="415630"/>
            <a:chOff x="2899075" y="2035550"/>
            <a:chExt cx="685700" cy="56475"/>
          </a:xfrm>
        </p:grpSpPr>
        <p:sp>
          <p:nvSpPr>
            <p:cNvPr id="1568" name="Google Shape;1568;p43"/>
            <p:cNvSpPr/>
            <p:nvPr/>
          </p:nvSpPr>
          <p:spPr>
            <a:xfrm>
              <a:off x="2899075" y="2035550"/>
              <a:ext cx="641825" cy="56075"/>
            </a:xfrm>
            <a:custGeom>
              <a:avLst/>
              <a:gdLst/>
              <a:ahLst/>
              <a:cxnLst/>
              <a:rect l="l" t="t" r="r" b="b"/>
              <a:pathLst>
                <a:path w="25673" h="2243" extrusionOk="0">
                  <a:moveTo>
                    <a:pt x="1105" y="0"/>
                  </a:moveTo>
                  <a:cubicBezTo>
                    <a:pt x="488" y="0"/>
                    <a:pt x="0" y="504"/>
                    <a:pt x="0" y="1121"/>
                  </a:cubicBezTo>
                  <a:cubicBezTo>
                    <a:pt x="0" y="1755"/>
                    <a:pt x="504" y="2242"/>
                    <a:pt x="1105" y="2242"/>
                  </a:cubicBezTo>
                  <a:lnTo>
                    <a:pt x="25672" y="2242"/>
                  </a:lnTo>
                  <a:lnTo>
                    <a:pt x="25672" y="0"/>
                  </a:lnTo>
                  <a:close/>
                </a:path>
              </a:pathLst>
            </a:custGeom>
            <a:solidFill>
              <a:schemeClr val="lt2"/>
            </a:solidFill>
            <a:ln>
              <a:noFill/>
            </a:ln>
            <a:effectLst>
              <a:outerShdw blurRad="57150" dist="19050" dir="5400000" algn="bl" rotWithShape="0">
                <a:srgbClr val="000000">
                  <a:alpha val="3098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43"/>
            <p:cNvSpPr/>
            <p:nvPr/>
          </p:nvSpPr>
          <p:spPr>
            <a:xfrm>
              <a:off x="3540050" y="2035950"/>
              <a:ext cx="44725" cy="56075"/>
            </a:xfrm>
            <a:custGeom>
              <a:avLst/>
              <a:gdLst/>
              <a:ahLst/>
              <a:cxnLst/>
              <a:rect l="l" t="t" r="r" b="b"/>
              <a:pathLst>
                <a:path w="1789" h="2243" extrusionOk="0">
                  <a:moveTo>
                    <a:pt x="1" y="0"/>
                  </a:moveTo>
                  <a:lnTo>
                    <a:pt x="1" y="2243"/>
                  </a:lnTo>
                  <a:lnTo>
                    <a:pt x="1707" y="1252"/>
                  </a:lnTo>
                  <a:cubicBezTo>
                    <a:pt x="1788" y="1187"/>
                    <a:pt x="1788" y="1057"/>
                    <a:pt x="1707" y="1008"/>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43"/>
            <p:cNvSpPr/>
            <p:nvPr/>
          </p:nvSpPr>
          <p:spPr>
            <a:xfrm>
              <a:off x="3349550" y="2050175"/>
              <a:ext cx="156825" cy="26425"/>
            </a:xfrm>
            <a:custGeom>
              <a:avLst/>
              <a:gdLst/>
              <a:ahLst/>
              <a:cxnLst/>
              <a:rect l="l" t="t" r="r" b="b"/>
              <a:pathLst>
                <a:path w="6273" h="1057" extrusionOk="0">
                  <a:moveTo>
                    <a:pt x="537" y="0"/>
                  </a:moveTo>
                  <a:cubicBezTo>
                    <a:pt x="244" y="0"/>
                    <a:pt x="0" y="244"/>
                    <a:pt x="0" y="536"/>
                  </a:cubicBezTo>
                  <a:cubicBezTo>
                    <a:pt x="0" y="813"/>
                    <a:pt x="260" y="1056"/>
                    <a:pt x="537" y="1056"/>
                  </a:cubicBezTo>
                  <a:lnTo>
                    <a:pt x="5736" y="1056"/>
                  </a:lnTo>
                  <a:cubicBezTo>
                    <a:pt x="6028" y="1056"/>
                    <a:pt x="6272" y="813"/>
                    <a:pt x="6272" y="536"/>
                  </a:cubicBezTo>
                  <a:cubicBezTo>
                    <a:pt x="6272" y="244"/>
                    <a:pt x="6028" y="0"/>
                    <a:pt x="57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 name="Audio 12">
            <a:extLst>
              <a:ext uri="{FF2B5EF4-FFF2-40B4-BE49-F238E27FC236}">
                <a16:creationId xmlns:a16="http://schemas.microsoft.com/office/drawing/2014/main" id="{B991FC96-5032-71FB-F093-946F771E16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18"/>
    </mc:Choice>
    <mc:Fallback>
      <p:transition spd="slow" advTm="8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52"/>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EDA: Content</a:t>
            </a:r>
            <a:endParaRPr/>
          </a:p>
        </p:txBody>
      </p:sp>
      <p:pic>
        <p:nvPicPr>
          <p:cNvPr id="1740" name="Google Shape;1740;p52"/>
          <p:cNvPicPr preferRelativeResize="0"/>
          <p:nvPr/>
        </p:nvPicPr>
        <p:blipFill>
          <a:blip r:embed="rId5">
            <a:alphaModFix/>
          </a:blip>
          <a:stretch>
            <a:fillRect/>
          </a:stretch>
        </p:blipFill>
        <p:spPr>
          <a:xfrm>
            <a:off x="862450" y="1310201"/>
            <a:ext cx="5683124" cy="2983900"/>
          </a:xfrm>
          <a:prstGeom prst="rect">
            <a:avLst/>
          </a:prstGeom>
          <a:noFill/>
          <a:ln>
            <a:noFill/>
          </a:ln>
        </p:spPr>
      </p:pic>
      <p:sp>
        <p:nvSpPr>
          <p:cNvPr id="1741" name="Google Shape;1741;p52"/>
          <p:cNvSpPr txBox="1"/>
          <p:nvPr/>
        </p:nvSpPr>
        <p:spPr>
          <a:xfrm>
            <a:off x="6645400" y="1350000"/>
            <a:ext cx="2078100" cy="12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91919"/>
                </a:solidFill>
                <a:latin typeface="Lato"/>
                <a:ea typeface="Lato"/>
                <a:cs typeface="Lato"/>
                <a:sym typeface="Lato"/>
              </a:rPr>
              <a:t>Weak clustering results for 2 clusters = Spread Out Data;</a:t>
            </a:r>
            <a:endParaRPr sz="1600">
              <a:solidFill>
                <a:srgbClr val="191919"/>
              </a:solidFill>
              <a:latin typeface="Lato"/>
              <a:ea typeface="Lato"/>
              <a:cs typeface="Lato"/>
              <a:sym typeface="Lato"/>
            </a:endParaRPr>
          </a:p>
          <a:p>
            <a:pPr marL="0" lvl="0" indent="0" algn="l" rtl="0">
              <a:spcBef>
                <a:spcPts val="0"/>
              </a:spcBef>
              <a:spcAft>
                <a:spcPts val="0"/>
              </a:spcAft>
              <a:buNone/>
            </a:pPr>
            <a:r>
              <a:rPr lang="en" sz="1600">
                <a:solidFill>
                  <a:srgbClr val="191919"/>
                </a:solidFill>
                <a:latin typeface="Lato"/>
                <a:ea typeface="Lato"/>
                <a:cs typeface="Lato"/>
                <a:sym typeface="Lato"/>
              </a:rPr>
              <a:t>HENCE, </a:t>
            </a:r>
            <a:endParaRPr sz="1600">
              <a:solidFill>
                <a:srgbClr val="191919"/>
              </a:solidFill>
              <a:latin typeface="Lato"/>
              <a:ea typeface="Lato"/>
              <a:cs typeface="Lato"/>
              <a:sym typeface="Lato"/>
            </a:endParaRPr>
          </a:p>
          <a:p>
            <a:pPr marL="0" lvl="0" indent="0" algn="l" rtl="0">
              <a:spcBef>
                <a:spcPts val="0"/>
              </a:spcBef>
              <a:spcAft>
                <a:spcPts val="0"/>
              </a:spcAft>
              <a:buNone/>
            </a:pPr>
            <a:r>
              <a:rPr lang="en" sz="1600">
                <a:solidFill>
                  <a:srgbClr val="191919"/>
                </a:solidFill>
                <a:latin typeface="Lato"/>
                <a:ea typeface="Lato"/>
                <a:cs typeface="Lato"/>
                <a:sym typeface="Lato"/>
              </a:rPr>
              <a:t>We aspire to detect smaller topics and themes</a:t>
            </a:r>
            <a:endParaRPr sz="1600">
              <a:solidFill>
                <a:srgbClr val="191919"/>
              </a:solidFill>
              <a:latin typeface="Lato"/>
              <a:ea typeface="Lato"/>
              <a:cs typeface="Lato"/>
              <a:sym typeface="Lato"/>
            </a:endParaRPr>
          </a:p>
        </p:txBody>
      </p:sp>
      <p:pic>
        <p:nvPicPr>
          <p:cNvPr id="8" name="Audio 7">
            <a:extLst>
              <a:ext uri="{FF2B5EF4-FFF2-40B4-BE49-F238E27FC236}">
                <a16:creationId xmlns:a16="http://schemas.microsoft.com/office/drawing/2014/main" id="{85D0D610-EEEE-B1E5-A3C9-71067177D0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65"/>
    </mc:Choice>
    <mc:Fallback>
      <p:transition spd="slow" advTm="4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53"/>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EDA: Sentiment - VADER vs. Multi Sentiment</a:t>
            </a:r>
            <a:endParaRPr/>
          </a:p>
        </p:txBody>
      </p:sp>
      <p:pic>
        <p:nvPicPr>
          <p:cNvPr id="1747" name="Google Shape;1747;p53"/>
          <p:cNvPicPr preferRelativeResize="0"/>
          <p:nvPr/>
        </p:nvPicPr>
        <p:blipFill>
          <a:blip r:embed="rId5">
            <a:alphaModFix/>
          </a:blip>
          <a:stretch>
            <a:fillRect/>
          </a:stretch>
        </p:blipFill>
        <p:spPr>
          <a:xfrm>
            <a:off x="853775" y="1402525"/>
            <a:ext cx="3557575" cy="2973775"/>
          </a:xfrm>
          <a:prstGeom prst="rect">
            <a:avLst/>
          </a:prstGeom>
          <a:noFill/>
          <a:ln>
            <a:noFill/>
          </a:ln>
        </p:spPr>
      </p:pic>
      <p:pic>
        <p:nvPicPr>
          <p:cNvPr id="1748" name="Google Shape;1748;p53"/>
          <p:cNvPicPr preferRelativeResize="0"/>
          <p:nvPr/>
        </p:nvPicPr>
        <p:blipFill>
          <a:blip r:embed="rId6">
            <a:alphaModFix/>
          </a:blip>
          <a:stretch>
            <a:fillRect/>
          </a:stretch>
        </p:blipFill>
        <p:spPr>
          <a:xfrm>
            <a:off x="4572000" y="1546555"/>
            <a:ext cx="3854648" cy="2565370"/>
          </a:xfrm>
          <a:prstGeom prst="rect">
            <a:avLst/>
          </a:prstGeom>
          <a:noFill/>
          <a:ln>
            <a:noFill/>
          </a:ln>
        </p:spPr>
      </p:pic>
      <p:pic>
        <p:nvPicPr>
          <p:cNvPr id="23" name="Audio 22">
            <a:extLst>
              <a:ext uri="{FF2B5EF4-FFF2-40B4-BE49-F238E27FC236}">
                <a16:creationId xmlns:a16="http://schemas.microsoft.com/office/drawing/2014/main" id="{7F177B9F-2C4C-01C7-90D4-D5FB9C89C39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239"/>
    </mc:Choice>
    <mc:Fallback>
      <p:transition spd="slow" advTm="10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54"/>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LDA with Gensim: Text Preprocessing</a:t>
            </a:r>
            <a:endParaRPr/>
          </a:p>
        </p:txBody>
      </p:sp>
      <p:pic>
        <p:nvPicPr>
          <p:cNvPr id="1754" name="Google Shape;1754;p54"/>
          <p:cNvPicPr preferRelativeResize="0"/>
          <p:nvPr/>
        </p:nvPicPr>
        <p:blipFill>
          <a:blip r:embed="rId5">
            <a:alphaModFix/>
          </a:blip>
          <a:stretch>
            <a:fillRect/>
          </a:stretch>
        </p:blipFill>
        <p:spPr>
          <a:xfrm>
            <a:off x="7000425" y="665100"/>
            <a:ext cx="1766026" cy="668300"/>
          </a:xfrm>
          <a:prstGeom prst="rect">
            <a:avLst/>
          </a:prstGeom>
          <a:noFill/>
          <a:ln>
            <a:noFill/>
          </a:ln>
        </p:spPr>
      </p:pic>
      <p:pic>
        <p:nvPicPr>
          <p:cNvPr id="1755" name="Google Shape;1755;p54"/>
          <p:cNvPicPr preferRelativeResize="0"/>
          <p:nvPr/>
        </p:nvPicPr>
        <p:blipFill>
          <a:blip r:embed="rId6">
            <a:alphaModFix/>
          </a:blip>
          <a:stretch>
            <a:fillRect/>
          </a:stretch>
        </p:blipFill>
        <p:spPr>
          <a:xfrm>
            <a:off x="668700" y="1333400"/>
            <a:ext cx="6283674" cy="1006400"/>
          </a:xfrm>
          <a:prstGeom prst="rect">
            <a:avLst/>
          </a:prstGeom>
          <a:noFill/>
          <a:ln>
            <a:noFill/>
          </a:ln>
        </p:spPr>
      </p:pic>
      <p:sp>
        <p:nvSpPr>
          <p:cNvPr id="1756" name="Google Shape;1756;p54"/>
          <p:cNvSpPr txBox="1"/>
          <p:nvPr/>
        </p:nvSpPr>
        <p:spPr>
          <a:xfrm>
            <a:off x="668700" y="2435400"/>
            <a:ext cx="6344100" cy="12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91919"/>
                </a:solidFill>
                <a:latin typeface="Lato"/>
                <a:ea typeface="Lato"/>
                <a:cs typeface="Lato"/>
                <a:sym typeface="Lato"/>
              </a:rPr>
              <a:t> Expand contractions, strip tags, numerics, punctuations, excess whitespaces, tokens shorter than 2. </a:t>
            </a:r>
            <a:endParaRPr sz="1600" b="1">
              <a:solidFill>
                <a:srgbClr val="191919"/>
              </a:solidFill>
              <a:latin typeface="Lato"/>
              <a:ea typeface="Lato"/>
              <a:cs typeface="Lato"/>
              <a:sym typeface="Lato"/>
            </a:endParaRPr>
          </a:p>
          <a:p>
            <a:pPr marL="0" lvl="0" indent="0" algn="l" rtl="0">
              <a:spcBef>
                <a:spcPts val="0"/>
              </a:spcBef>
              <a:spcAft>
                <a:spcPts val="0"/>
              </a:spcAft>
              <a:buNone/>
            </a:pPr>
            <a:endParaRPr sz="1600" b="1">
              <a:solidFill>
                <a:srgbClr val="191919"/>
              </a:solidFill>
              <a:latin typeface="Lato"/>
              <a:ea typeface="Lato"/>
              <a:cs typeface="Lato"/>
              <a:sym typeface="Lato"/>
            </a:endParaRPr>
          </a:p>
        </p:txBody>
      </p:sp>
      <p:sp>
        <p:nvSpPr>
          <p:cNvPr id="1757" name="Google Shape;1757;p54"/>
          <p:cNvSpPr txBox="1">
            <a:spLocks noGrp="1"/>
          </p:cNvSpPr>
          <p:nvPr>
            <p:ph type="title"/>
          </p:nvPr>
        </p:nvSpPr>
        <p:spPr>
          <a:xfrm>
            <a:off x="668700" y="3238800"/>
            <a:ext cx="7905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
              <a:t>Stemming vs. Lemmatization?</a:t>
            </a:r>
            <a:endParaRPr/>
          </a:p>
          <a:p>
            <a:pPr marL="0" lvl="0" indent="0" algn="ctr" rtl="0">
              <a:lnSpc>
                <a:spcPct val="100000"/>
              </a:lnSpc>
              <a:spcBef>
                <a:spcPts val="0"/>
              </a:spcBef>
              <a:spcAft>
                <a:spcPts val="0"/>
              </a:spcAft>
              <a:buSzPts val="4000"/>
              <a:buNone/>
            </a:pPr>
            <a:r>
              <a:rPr lang="en"/>
              <a:t>Unigram vs. Bigram?</a:t>
            </a:r>
            <a:endParaRPr/>
          </a:p>
        </p:txBody>
      </p:sp>
      <p:pic>
        <p:nvPicPr>
          <p:cNvPr id="15" name="Audio 14">
            <a:extLst>
              <a:ext uri="{FF2B5EF4-FFF2-40B4-BE49-F238E27FC236}">
                <a16:creationId xmlns:a16="http://schemas.microsoft.com/office/drawing/2014/main" id="{9E421910-05A3-5FDC-DC33-BFCC5165CE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81"/>
    </mc:Choice>
    <mc:Fallback>
      <p:transition spd="slow" advTm="8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55"/>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LDA with Gensim: Text Preprocessing</a:t>
            </a:r>
            <a:endParaRPr/>
          </a:p>
        </p:txBody>
      </p:sp>
      <p:pic>
        <p:nvPicPr>
          <p:cNvPr id="1763" name="Google Shape;1763;p55"/>
          <p:cNvPicPr preferRelativeResize="0"/>
          <p:nvPr/>
        </p:nvPicPr>
        <p:blipFill>
          <a:blip r:embed="rId5">
            <a:alphaModFix/>
          </a:blip>
          <a:stretch>
            <a:fillRect/>
          </a:stretch>
        </p:blipFill>
        <p:spPr>
          <a:xfrm>
            <a:off x="7000425" y="665100"/>
            <a:ext cx="1766026" cy="668300"/>
          </a:xfrm>
          <a:prstGeom prst="rect">
            <a:avLst/>
          </a:prstGeom>
          <a:noFill/>
          <a:ln>
            <a:noFill/>
          </a:ln>
        </p:spPr>
      </p:pic>
      <p:sp>
        <p:nvSpPr>
          <p:cNvPr id="1764" name="Google Shape;1764;p55"/>
          <p:cNvSpPr txBox="1"/>
          <p:nvPr/>
        </p:nvSpPr>
        <p:spPr>
          <a:xfrm>
            <a:off x="656325" y="1333400"/>
            <a:ext cx="6344100" cy="1281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191919"/>
              </a:buClr>
              <a:buSzPts val="1600"/>
              <a:buFont typeface="Lato"/>
              <a:buAutoNum type="arabicPeriod"/>
            </a:pPr>
            <a:r>
              <a:rPr lang="en" sz="1600" b="1">
                <a:solidFill>
                  <a:srgbClr val="191919"/>
                </a:solidFill>
                <a:latin typeface="Lato"/>
                <a:ea typeface="Lato"/>
                <a:cs typeface="Lato"/>
                <a:sym typeface="Lato"/>
              </a:rPr>
              <a:t>Stemming</a:t>
            </a:r>
            <a:endParaRPr sz="1600" b="1">
              <a:solidFill>
                <a:srgbClr val="191919"/>
              </a:solidFill>
              <a:latin typeface="Lato"/>
              <a:ea typeface="Lato"/>
              <a:cs typeface="Lato"/>
              <a:sym typeface="Lato"/>
            </a:endParaRPr>
          </a:p>
          <a:p>
            <a:pPr marL="457200" lvl="0" indent="-330200" algn="l" rtl="0">
              <a:spcBef>
                <a:spcPts val="0"/>
              </a:spcBef>
              <a:spcAft>
                <a:spcPts val="0"/>
              </a:spcAft>
              <a:buClr>
                <a:srgbClr val="191919"/>
              </a:buClr>
              <a:buSzPts val="1600"/>
              <a:buFont typeface="Lato"/>
              <a:buAutoNum type="arabicPeriod"/>
            </a:pPr>
            <a:r>
              <a:rPr lang="en" sz="1600" b="1">
                <a:solidFill>
                  <a:srgbClr val="191919"/>
                </a:solidFill>
                <a:latin typeface="Lato"/>
                <a:ea typeface="Lato"/>
                <a:cs typeface="Lato"/>
                <a:sym typeface="Lato"/>
              </a:rPr>
              <a:t>Lemmatization</a:t>
            </a:r>
            <a:endParaRPr sz="1600" b="1">
              <a:solidFill>
                <a:srgbClr val="191919"/>
              </a:solidFill>
              <a:latin typeface="Lato"/>
              <a:ea typeface="Lato"/>
              <a:cs typeface="Lato"/>
              <a:sym typeface="Lato"/>
            </a:endParaRPr>
          </a:p>
          <a:p>
            <a:pPr marL="457200" lvl="0" indent="-330200" algn="l" rtl="0">
              <a:spcBef>
                <a:spcPts val="0"/>
              </a:spcBef>
              <a:spcAft>
                <a:spcPts val="0"/>
              </a:spcAft>
              <a:buClr>
                <a:srgbClr val="191919"/>
              </a:buClr>
              <a:buSzPts val="1600"/>
              <a:buFont typeface="Lato"/>
              <a:buAutoNum type="arabicPeriod"/>
            </a:pPr>
            <a:r>
              <a:rPr lang="en" sz="1600" b="1">
                <a:solidFill>
                  <a:srgbClr val="191919"/>
                </a:solidFill>
                <a:latin typeface="Lato"/>
                <a:ea typeface="Lato"/>
                <a:cs typeface="Lato"/>
                <a:sym typeface="Lato"/>
              </a:rPr>
              <a:t>Lemmatization + Bigram</a:t>
            </a:r>
            <a:endParaRPr sz="1600" b="1">
              <a:solidFill>
                <a:srgbClr val="191919"/>
              </a:solidFill>
              <a:latin typeface="Lato"/>
              <a:ea typeface="Lato"/>
              <a:cs typeface="Lato"/>
              <a:sym typeface="Lato"/>
            </a:endParaRPr>
          </a:p>
          <a:p>
            <a:pPr marL="0" lvl="0" indent="0" algn="l" rtl="0">
              <a:spcBef>
                <a:spcPts val="0"/>
              </a:spcBef>
              <a:spcAft>
                <a:spcPts val="0"/>
              </a:spcAft>
              <a:buNone/>
            </a:pPr>
            <a:endParaRPr sz="1600" b="1">
              <a:solidFill>
                <a:srgbClr val="191919"/>
              </a:solidFill>
              <a:latin typeface="Lato"/>
              <a:ea typeface="Lato"/>
              <a:cs typeface="Lato"/>
              <a:sym typeface="Lato"/>
            </a:endParaRPr>
          </a:p>
        </p:txBody>
      </p:sp>
      <p:pic>
        <p:nvPicPr>
          <p:cNvPr id="1765" name="Google Shape;1765;p55"/>
          <p:cNvPicPr preferRelativeResize="0"/>
          <p:nvPr/>
        </p:nvPicPr>
        <p:blipFill>
          <a:blip r:embed="rId6">
            <a:alphaModFix/>
          </a:blip>
          <a:stretch>
            <a:fillRect/>
          </a:stretch>
        </p:blipFill>
        <p:spPr>
          <a:xfrm>
            <a:off x="656325" y="2312600"/>
            <a:ext cx="4543751" cy="1498775"/>
          </a:xfrm>
          <a:prstGeom prst="rect">
            <a:avLst/>
          </a:prstGeom>
          <a:noFill/>
          <a:ln>
            <a:noFill/>
          </a:ln>
        </p:spPr>
      </p:pic>
      <p:pic>
        <p:nvPicPr>
          <p:cNvPr id="1766" name="Google Shape;1766;p55"/>
          <p:cNvPicPr preferRelativeResize="0"/>
          <p:nvPr/>
        </p:nvPicPr>
        <p:blipFill>
          <a:blip r:embed="rId7">
            <a:alphaModFix/>
          </a:blip>
          <a:stretch>
            <a:fillRect/>
          </a:stretch>
        </p:blipFill>
        <p:spPr>
          <a:xfrm>
            <a:off x="656325" y="3874750"/>
            <a:ext cx="6899627" cy="785400"/>
          </a:xfrm>
          <a:prstGeom prst="rect">
            <a:avLst/>
          </a:prstGeom>
          <a:noFill/>
          <a:ln>
            <a:noFill/>
          </a:ln>
        </p:spPr>
      </p:pic>
      <p:pic>
        <p:nvPicPr>
          <p:cNvPr id="1767" name="Google Shape;1767;p55"/>
          <p:cNvPicPr preferRelativeResize="0"/>
          <p:nvPr/>
        </p:nvPicPr>
        <p:blipFill>
          <a:blip r:embed="rId8">
            <a:alphaModFix/>
          </a:blip>
          <a:stretch>
            <a:fillRect/>
          </a:stretch>
        </p:blipFill>
        <p:spPr>
          <a:xfrm>
            <a:off x="5558575" y="2792388"/>
            <a:ext cx="2922399" cy="408750"/>
          </a:xfrm>
          <a:prstGeom prst="rect">
            <a:avLst/>
          </a:prstGeom>
          <a:noFill/>
          <a:ln>
            <a:noFill/>
          </a:ln>
        </p:spPr>
      </p:pic>
      <p:pic>
        <p:nvPicPr>
          <p:cNvPr id="1768" name="Google Shape;1768;p55"/>
          <p:cNvPicPr preferRelativeResize="0"/>
          <p:nvPr/>
        </p:nvPicPr>
        <p:blipFill>
          <a:blip r:embed="rId9">
            <a:alphaModFix/>
          </a:blip>
          <a:stretch>
            <a:fillRect/>
          </a:stretch>
        </p:blipFill>
        <p:spPr>
          <a:xfrm>
            <a:off x="4613709" y="1333400"/>
            <a:ext cx="3932815" cy="785400"/>
          </a:xfrm>
          <a:prstGeom prst="rect">
            <a:avLst/>
          </a:prstGeom>
          <a:noFill/>
          <a:ln>
            <a:noFill/>
          </a:ln>
        </p:spPr>
      </p:pic>
      <p:pic>
        <p:nvPicPr>
          <p:cNvPr id="3" name="Picture 2" descr="Blue letters on a black background&#10;&#10;AI-generated content may be incorrect.">
            <a:extLst>
              <a:ext uri="{FF2B5EF4-FFF2-40B4-BE49-F238E27FC236}">
                <a16:creationId xmlns:a16="http://schemas.microsoft.com/office/drawing/2014/main" id="{13D1FB09-2BA4-DED0-1D2D-884D7F2F6688}"/>
              </a:ext>
            </a:extLst>
          </p:cNvPr>
          <p:cNvPicPr>
            <a:picLocks noChangeAspect="1"/>
          </p:cNvPicPr>
          <p:nvPr/>
        </p:nvPicPr>
        <p:blipFill>
          <a:blip r:embed="rId10"/>
          <a:stretch>
            <a:fillRect/>
          </a:stretch>
        </p:blipFill>
        <p:spPr>
          <a:xfrm>
            <a:off x="7342139" y="2149255"/>
            <a:ext cx="1299754" cy="465745"/>
          </a:xfrm>
          <a:prstGeom prst="rect">
            <a:avLst/>
          </a:prstGeom>
        </p:spPr>
      </p:pic>
      <p:pic>
        <p:nvPicPr>
          <p:cNvPr id="13" name="Audio 12">
            <a:extLst>
              <a:ext uri="{FF2B5EF4-FFF2-40B4-BE49-F238E27FC236}">
                <a16:creationId xmlns:a16="http://schemas.microsoft.com/office/drawing/2014/main" id="{AD4C85F2-CB98-237E-6A86-05394ADCC1B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44"/>
    </mc:Choice>
    <mc:Fallback>
      <p:transition spd="slow" advTm="8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56"/>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LDA with Gensim: Constructing</a:t>
            </a:r>
            <a:endParaRPr/>
          </a:p>
        </p:txBody>
      </p:sp>
      <p:pic>
        <p:nvPicPr>
          <p:cNvPr id="1774" name="Google Shape;1774;p56"/>
          <p:cNvPicPr preferRelativeResize="0"/>
          <p:nvPr/>
        </p:nvPicPr>
        <p:blipFill>
          <a:blip r:embed="rId5">
            <a:alphaModFix/>
          </a:blip>
          <a:stretch>
            <a:fillRect/>
          </a:stretch>
        </p:blipFill>
        <p:spPr>
          <a:xfrm>
            <a:off x="7000425" y="665100"/>
            <a:ext cx="1766026" cy="668300"/>
          </a:xfrm>
          <a:prstGeom prst="rect">
            <a:avLst/>
          </a:prstGeom>
          <a:noFill/>
          <a:ln>
            <a:noFill/>
          </a:ln>
        </p:spPr>
      </p:pic>
      <p:pic>
        <p:nvPicPr>
          <p:cNvPr id="1775" name="Google Shape;1775;p56"/>
          <p:cNvPicPr preferRelativeResize="0"/>
          <p:nvPr/>
        </p:nvPicPr>
        <p:blipFill>
          <a:blip r:embed="rId6">
            <a:alphaModFix/>
          </a:blip>
          <a:stretch>
            <a:fillRect/>
          </a:stretch>
        </p:blipFill>
        <p:spPr>
          <a:xfrm>
            <a:off x="659800" y="1333400"/>
            <a:ext cx="5290624" cy="3276425"/>
          </a:xfrm>
          <a:prstGeom prst="rect">
            <a:avLst/>
          </a:prstGeom>
          <a:noFill/>
          <a:ln>
            <a:noFill/>
          </a:ln>
        </p:spPr>
      </p:pic>
      <p:pic>
        <p:nvPicPr>
          <p:cNvPr id="1776" name="Google Shape;1776;p56"/>
          <p:cNvPicPr preferRelativeResize="0"/>
          <p:nvPr/>
        </p:nvPicPr>
        <p:blipFill>
          <a:blip r:embed="rId7">
            <a:alphaModFix/>
          </a:blip>
          <a:stretch>
            <a:fillRect/>
          </a:stretch>
        </p:blipFill>
        <p:spPr>
          <a:xfrm>
            <a:off x="4454825" y="1276250"/>
            <a:ext cx="4357050" cy="991950"/>
          </a:xfrm>
          <a:prstGeom prst="rect">
            <a:avLst/>
          </a:prstGeom>
          <a:noFill/>
          <a:ln>
            <a:noFill/>
          </a:ln>
        </p:spPr>
      </p:pic>
      <p:pic>
        <p:nvPicPr>
          <p:cNvPr id="8" name="Audio 7">
            <a:extLst>
              <a:ext uri="{FF2B5EF4-FFF2-40B4-BE49-F238E27FC236}">
                <a16:creationId xmlns:a16="http://schemas.microsoft.com/office/drawing/2014/main" id="{8655D3FC-E3A5-6D60-5B1B-81011D18C86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98"/>
    </mc:Choice>
    <mc:Fallback>
      <p:transition spd="slow" advTm="3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57"/>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LDA with Gensim: Evaluating</a:t>
            </a:r>
            <a:endParaRPr/>
          </a:p>
        </p:txBody>
      </p:sp>
      <p:pic>
        <p:nvPicPr>
          <p:cNvPr id="1782" name="Google Shape;1782;p57"/>
          <p:cNvPicPr preferRelativeResize="0"/>
          <p:nvPr/>
        </p:nvPicPr>
        <p:blipFill>
          <a:blip r:embed="rId5">
            <a:alphaModFix/>
          </a:blip>
          <a:stretch>
            <a:fillRect/>
          </a:stretch>
        </p:blipFill>
        <p:spPr>
          <a:xfrm>
            <a:off x="7000425" y="665100"/>
            <a:ext cx="1766026" cy="668300"/>
          </a:xfrm>
          <a:prstGeom prst="rect">
            <a:avLst/>
          </a:prstGeom>
          <a:noFill/>
          <a:ln>
            <a:noFill/>
          </a:ln>
        </p:spPr>
      </p:pic>
      <p:pic>
        <p:nvPicPr>
          <p:cNvPr id="1783" name="Google Shape;1783;p57"/>
          <p:cNvPicPr preferRelativeResize="0"/>
          <p:nvPr/>
        </p:nvPicPr>
        <p:blipFill>
          <a:blip r:embed="rId6">
            <a:alphaModFix/>
          </a:blip>
          <a:stretch>
            <a:fillRect/>
          </a:stretch>
        </p:blipFill>
        <p:spPr>
          <a:xfrm>
            <a:off x="2444963" y="1333400"/>
            <a:ext cx="4254074" cy="3392300"/>
          </a:xfrm>
          <a:prstGeom prst="rect">
            <a:avLst/>
          </a:prstGeom>
          <a:noFill/>
          <a:ln>
            <a:noFill/>
          </a:ln>
        </p:spPr>
      </p:pic>
      <p:pic>
        <p:nvPicPr>
          <p:cNvPr id="11" name="Audio 10">
            <a:extLst>
              <a:ext uri="{FF2B5EF4-FFF2-40B4-BE49-F238E27FC236}">
                <a16:creationId xmlns:a16="http://schemas.microsoft.com/office/drawing/2014/main" id="{80820E78-E52B-6F7A-626D-DC87300265F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21"/>
    </mc:Choice>
    <mc:Fallback>
      <p:transition spd="slow" advTm="6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58"/>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LDA with Gensim: Evaluating</a:t>
            </a:r>
            <a:endParaRPr/>
          </a:p>
        </p:txBody>
      </p:sp>
      <p:pic>
        <p:nvPicPr>
          <p:cNvPr id="1789" name="Google Shape;1789;p58"/>
          <p:cNvPicPr preferRelativeResize="0"/>
          <p:nvPr/>
        </p:nvPicPr>
        <p:blipFill>
          <a:blip r:embed="rId5">
            <a:alphaModFix/>
          </a:blip>
          <a:stretch>
            <a:fillRect/>
          </a:stretch>
        </p:blipFill>
        <p:spPr>
          <a:xfrm>
            <a:off x="7000425" y="665100"/>
            <a:ext cx="1766026" cy="668300"/>
          </a:xfrm>
          <a:prstGeom prst="rect">
            <a:avLst/>
          </a:prstGeom>
          <a:noFill/>
          <a:ln>
            <a:noFill/>
          </a:ln>
        </p:spPr>
      </p:pic>
      <p:pic>
        <p:nvPicPr>
          <p:cNvPr id="1790" name="Google Shape;1790;p58"/>
          <p:cNvPicPr preferRelativeResize="0"/>
          <p:nvPr/>
        </p:nvPicPr>
        <p:blipFill>
          <a:blip r:embed="rId6">
            <a:alphaModFix/>
          </a:blip>
          <a:stretch>
            <a:fillRect/>
          </a:stretch>
        </p:blipFill>
        <p:spPr>
          <a:xfrm>
            <a:off x="1750200" y="1333400"/>
            <a:ext cx="5745200" cy="3306950"/>
          </a:xfrm>
          <a:prstGeom prst="rect">
            <a:avLst/>
          </a:prstGeom>
          <a:noFill/>
          <a:ln>
            <a:noFill/>
          </a:ln>
        </p:spPr>
      </p:pic>
      <p:pic>
        <p:nvPicPr>
          <p:cNvPr id="7" name="Audio 6">
            <a:extLst>
              <a:ext uri="{FF2B5EF4-FFF2-40B4-BE49-F238E27FC236}">
                <a16:creationId xmlns:a16="http://schemas.microsoft.com/office/drawing/2014/main" id="{1FF229DE-F441-588C-509F-40337EA9102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34"/>
    </mc:Choice>
    <mc:Fallback>
      <p:transition spd="slow" advTm="4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cxnSp>
        <p:nvCxnSpPr>
          <p:cNvPr id="1795" name="Google Shape;1795;p59"/>
          <p:cNvCxnSpPr>
            <a:stCxn id="1796" idx="2"/>
            <a:endCxn id="1797" idx="0"/>
          </p:cNvCxnSpPr>
          <p:nvPr/>
        </p:nvCxnSpPr>
        <p:spPr>
          <a:xfrm>
            <a:off x="5854250" y="1954775"/>
            <a:ext cx="0" cy="655500"/>
          </a:xfrm>
          <a:prstGeom prst="straightConnector1">
            <a:avLst/>
          </a:prstGeom>
          <a:noFill/>
          <a:ln w="19050" cap="flat" cmpd="sng">
            <a:solidFill>
              <a:schemeClr val="dk2"/>
            </a:solidFill>
            <a:prstDash val="solid"/>
            <a:round/>
            <a:headEnd type="none" w="sm" len="sm"/>
            <a:tailEnd type="none" w="sm" len="sm"/>
          </a:ln>
        </p:spPr>
      </p:cxnSp>
      <p:cxnSp>
        <p:nvCxnSpPr>
          <p:cNvPr id="1798" name="Google Shape;1798;p59"/>
          <p:cNvCxnSpPr>
            <a:stCxn id="1799" idx="0"/>
            <a:endCxn id="1797" idx="2"/>
          </p:cNvCxnSpPr>
          <p:nvPr/>
        </p:nvCxnSpPr>
        <p:spPr>
          <a:xfrm rot="10800000">
            <a:off x="5854250" y="3014575"/>
            <a:ext cx="0" cy="655500"/>
          </a:xfrm>
          <a:prstGeom prst="straightConnector1">
            <a:avLst/>
          </a:prstGeom>
          <a:noFill/>
          <a:ln w="19050" cap="flat" cmpd="sng">
            <a:solidFill>
              <a:schemeClr val="dk2"/>
            </a:solidFill>
            <a:prstDash val="solid"/>
            <a:round/>
            <a:headEnd type="none" w="sm" len="sm"/>
            <a:tailEnd type="none" w="sm" len="sm"/>
          </a:ln>
        </p:spPr>
      </p:cxnSp>
      <p:sp>
        <p:nvSpPr>
          <p:cNvPr id="1797" name="Google Shape;1797;p59"/>
          <p:cNvSpPr txBox="1"/>
          <p:nvPr/>
        </p:nvSpPr>
        <p:spPr>
          <a:xfrm>
            <a:off x="5474450" y="2610375"/>
            <a:ext cx="759600" cy="40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highlight>
                  <a:schemeClr val="accent4"/>
                </a:highlight>
                <a:latin typeface="Balsamiq Sans"/>
                <a:ea typeface="Balsamiq Sans"/>
                <a:cs typeface="Balsamiq Sans"/>
                <a:sym typeface="Balsamiq Sans"/>
              </a:rPr>
              <a:t>02</a:t>
            </a:r>
            <a:endParaRPr sz="3000" b="0" i="0" u="none" strike="noStrike" cap="none">
              <a:solidFill>
                <a:schemeClr val="dk1"/>
              </a:solidFill>
              <a:highlight>
                <a:schemeClr val="accent4"/>
              </a:highlight>
              <a:latin typeface="Balsamiq Sans"/>
              <a:ea typeface="Balsamiq Sans"/>
              <a:cs typeface="Balsamiq Sans"/>
              <a:sym typeface="Balsamiq Sans"/>
            </a:endParaRPr>
          </a:p>
        </p:txBody>
      </p:sp>
      <p:sp>
        <p:nvSpPr>
          <p:cNvPr id="1799" name="Google Shape;1799;p59"/>
          <p:cNvSpPr txBox="1"/>
          <p:nvPr/>
        </p:nvSpPr>
        <p:spPr>
          <a:xfrm>
            <a:off x="5474450" y="3670075"/>
            <a:ext cx="759600" cy="40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highlight>
                  <a:schemeClr val="accent2"/>
                </a:highlight>
                <a:latin typeface="Balsamiq Sans"/>
                <a:ea typeface="Balsamiq Sans"/>
                <a:cs typeface="Balsamiq Sans"/>
                <a:sym typeface="Balsamiq Sans"/>
              </a:rPr>
              <a:t>03</a:t>
            </a:r>
            <a:endParaRPr sz="3000" b="0" i="0" u="none" strike="noStrike" cap="none">
              <a:solidFill>
                <a:schemeClr val="dk1"/>
              </a:solidFill>
              <a:highlight>
                <a:schemeClr val="accent2"/>
              </a:highlight>
              <a:latin typeface="Balsamiq Sans"/>
              <a:ea typeface="Balsamiq Sans"/>
              <a:cs typeface="Balsamiq Sans"/>
              <a:sym typeface="Balsamiq Sans"/>
            </a:endParaRPr>
          </a:p>
        </p:txBody>
      </p:sp>
      <p:sp>
        <p:nvSpPr>
          <p:cNvPr id="1796" name="Google Shape;1796;p59"/>
          <p:cNvSpPr txBox="1"/>
          <p:nvPr/>
        </p:nvSpPr>
        <p:spPr>
          <a:xfrm>
            <a:off x="5474450" y="1550675"/>
            <a:ext cx="759600" cy="40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highlight>
                  <a:schemeClr val="accent3"/>
                </a:highlight>
                <a:latin typeface="Balsamiq Sans"/>
                <a:ea typeface="Balsamiq Sans"/>
                <a:cs typeface="Balsamiq Sans"/>
                <a:sym typeface="Balsamiq Sans"/>
              </a:rPr>
              <a:t>01</a:t>
            </a:r>
            <a:endParaRPr sz="3000" b="0" i="0" u="none" strike="noStrike" cap="none">
              <a:solidFill>
                <a:schemeClr val="dk1"/>
              </a:solidFill>
              <a:highlight>
                <a:schemeClr val="accent3"/>
              </a:highlight>
              <a:latin typeface="Balsamiq Sans"/>
              <a:ea typeface="Balsamiq Sans"/>
              <a:cs typeface="Balsamiq Sans"/>
              <a:sym typeface="Balsamiq Sans"/>
            </a:endParaRPr>
          </a:p>
        </p:txBody>
      </p:sp>
      <p:sp>
        <p:nvSpPr>
          <p:cNvPr id="1800" name="Google Shape;1800;p59"/>
          <p:cNvSpPr txBox="1"/>
          <p:nvPr/>
        </p:nvSpPr>
        <p:spPr>
          <a:xfrm>
            <a:off x="6232700" y="3974873"/>
            <a:ext cx="1995300" cy="40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dirty="0">
                <a:solidFill>
                  <a:schemeClr val="accent4"/>
                </a:solidFill>
                <a:latin typeface="Balsamiq Sans"/>
                <a:ea typeface="Balsamiq Sans"/>
                <a:cs typeface="Balsamiq Sans"/>
                <a:sym typeface="Balsamiq Sans"/>
                <a:hlinkClick r:id="rId5"/>
              </a:rPr>
              <a:t>Lemmatization </a:t>
            </a:r>
            <a:endParaRPr sz="2000" b="1" u="sng" dirty="0">
              <a:solidFill>
                <a:schemeClr val="accent4"/>
              </a:solidFill>
              <a:latin typeface="Balsamiq Sans"/>
              <a:ea typeface="Balsamiq Sans"/>
              <a:cs typeface="Balsamiq Sans"/>
              <a:sym typeface="Balsamiq Sans"/>
              <a:hlinkClick r:id="rId5"/>
            </a:endParaRPr>
          </a:p>
          <a:p>
            <a:pPr marL="0" marR="0" lvl="0" indent="0" algn="ctr" rtl="0">
              <a:lnSpc>
                <a:spcPct val="100000"/>
              </a:lnSpc>
              <a:spcBef>
                <a:spcPts val="0"/>
              </a:spcBef>
              <a:spcAft>
                <a:spcPts val="0"/>
              </a:spcAft>
              <a:buClr>
                <a:srgbClr val="000000"/>
              </a:buClr>
              <a:buSzPts val="2000"/>
              <a:buFont typeface="Arial"/>
              <a:buNone/>
            </a:pPr>
            <a:r>
              <a:rPr lang="en" sz="2000" b="1" u="sng" dirty="0">
                <a:solidFill>
                  <a:schemeClr val="accent4"/>
                </a:solidFill>
                <a:latin typeface="Balsamiq Sans"/>
                <a:ea typeface="Balsamiq Sans"/>
                <a:cs typeface="Balsamiq Sans"/>
                <a:sym typeface="Balsamiq Sans"/>
                <a:hlinkClick r:id="rId5"/>
              </a:rPr>
              <a:t>&amp; Bigram</a:t>
            </a:r>
            <a:endParaRPr sz="2000" b="1" u="sng" dirty="0">
              <a:solidFill>
                <a:schemeClr val="accent4"/>
              </a:solidFill>
              <a:latin typeface="Balsamiq Sans"/>
              <a:ea typeface="Balsamiq Sans"/>
              <a:cs typeface="Balsamiq Sans"/>
              <a:sym typeface="Balsamiq Sans"/>
            </a:endParaRPr>
          </a:p>
        </p:txBody>
      </p:sp>
      <p:sp>
        <p:nvSpPr>
          <p:cNvPr id="1801" name="Google Shape;1801;p59"/>
          <p:cNvSpPr txBox="1"/>
          <p:nvPr/>
        </p:nvSpPr>
        <p:spPr>
          <a:xfrm>
            <a:off x="6231933" y="2598610"/>
            <a:ext cx="1995300" cy="404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u="sng" dirty="0">
                <a:solidFill>
                  <a:schemeClr val="accent4"/>
                </a:solidFill>
                <a:latin typeface="Balsamiq Sans"/>
                <a:ea typeface="Balsamiq Sans"/>
                <a:cs typeface="Balsamiq Sans"/>
                <a:sym typeface="Balsamiq Sans"/>
                <a:hlinkClick r:id="rId6"/>
              </a:rPr>
              <a:t>Lemmatization</a:t>
            </a:r>
            <a:endParaRPr sz="2000" b="1" u="sng" dirty="0">
              <a:solidFill>
                <a:schemeClr val="accent4"/>
              </a:solidFill>
              <a:latin typeface="Balsamiq Sans"/>
              <a:ea typeface="Balsamiq Sans"/>
              <a:cs typeface="Balsamiq Sans"/>
              <a:sym typeface="Balsamiq Sans"/>
            </a:endParaRPr>
          </a:p>
        </p:txBody>
      </p:sp>
      <p:sp>
        <p:nvSpPr>
          <p:cNvPr id="1802" name="Google Shape;1802;p59">
            <a:hlinkClick r:id="rId7"/>
          </p:cNvPr>
          <p:cNvSpPr txBox="1"/>
          <p:nvPr/>
        </p:nvSpPr>
        <p:spPr>
          <a:xfrm>
            <a:off x="6231926" y="1550673"/>
            <a:ext cx="1995300" cy="404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u="sng" dirty="0">
                <a:solidFill>
                  <a:schemeClr val="accent4"/>
                </a:solidFill>
                <a:latin typeface="Balsamiq Sans"/>
                <a:ea typeface="Balsamiq Sans"/>
                <a:cs typeface="Balsamiq Sans"/>
                <a:sym typeface="Balsamiq Sans"/>
                <a:hlinkClick r:id="rId7"/>
              </a:rPr>
              <a:t>Stemming</a:t>
            </a:r>
            <a:endParaRPr sz="2000" b="1" i="0" u="sng" strike="noStrike" cap="none" dirty="0">
              <a:solidFill>
                <a:schemeClr val="accent4"/>
              </a:solidFill>
              <a:latin typeface="Balsamiq Sans"/>
              <a:ea typeface="Balsamiq Sans"/>
              <a:cs typeface="Balsamiq Sans"/>
              <a:sym typeface="Balsamiq Sans"/>
            </a:endParaRPr>
          </a:p>
        </p:txBody>
      </p:sp>
      <p:sp>
        <p:nvSpPr>
          <p:cNvPr id="1803" name="Google Shape;1803;p59"/>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LDA with Gensim: Viz &amp; Interpretation</a:t>
            </a:r>
            <a:endParaRPr/>
          </a:p>
        </p:txBody>
      </p:sp>
      <p:pic>
        <p:nvPicPr>
          <p:cNvPr id="1804" name="Google Shape;1804;p59"/>
          <p:cNvPicPr preferRelativeResize="0"/>
          <p:nvPr/>
        </p:nvPicPr>
        <p:blipFill>
          <a:blip r:embed="rId8">
            <a:alphaModFix/>
          </a:blip>
          <a:stretch>
            <a:fillRect/>
          </a:stretch>
        </p:blipFill>
        <p:spPr>
          <a:xfrm>
            <a:off x="7000425" y="665100"/>
            <a:ext cx="1766026" cy="668300"/>
          </a:xfrm>
          <a:prstGeom prst="rect">
            <a:avLst/>
          </a:prstGeom>
          <a:noFill/>
          <a:ln>
            <a:noFill/>
          </a:ln>
        </p:spPr>
      </p:pic>
      <p:pic>
        <p:nvPicPr>
          <p:cNvPr id="1805" name="Google Shape;1805;p59"/>
          <p:cNvPicPr preferRelativeResize="0"/>
          <p:nvPr/>
        </p:nvPicPr>
        <p:blipFill>
          <a:blip r:embed="rId9">
            <a:alphaModFix/>
          </a:blip>
          <a:stretch>
            <a:fillRect/>
          </a:stretch>
        </p:blipFill>
        <p:spPr>
          <a:xfrm>
            <a:off x="1339650" y="1333400"/>
            <a:ext cx="3547212" cy="985550"/>
          </a:xfrm>
          <a:prstGeom prst="rect">
            <a:avLst/>
          </a:prstGeom>
          <a:noFill/>
          <a:ln>
            <a:noFill/>
          </a:ln>
        </p:spPr>
      </p:pic>
      <p:pic>
        <p:nvPicPr>
          <p:cNvPr id="1806" name="Google Shape;1806;p59"/>
          <p:cNvPicPr preferRelativeResize="0"/>
          <p:nvPr/>
        </p:nvPicPr>
        <p:blipFill>
          <a:blip r:embed="rId10">
            <a:alphaModFix/>
          </a:blip>
          <a:stretch>
            <a:fillRect/>
          </a:stretch>
        </p:blipFill>
        <p:spPr>
          <a:xfrm>
            <a:off x="1931416" y="2500600"/>
            <a:ext cx="2363696" cy="985550"/>
          </a:xfrm>
          <a:prstGeom prst="rect">
            <a:avLst/>
          </a:prstGeom>
          <a:noFill/>
          <a:ln>
            <a:noFill/>
          </a:ln>
        </p:spPr>
      </p:pic>
      <p:pic>
        <p:nvPicPr>
          <p:cNvPr id="1807" name="Google Shape;1807;p59"/>
          <p:cNvPicPr preferRelativeResize="0"/>
          <p:nvPr/>
        </p:nvPicPr>
        <p:blipFill>
          <a:blip r:embed="rId11">
            <a:alphaModFix/>
          </a:blip>
          <a:stretch>
            <a:fillRect/>
          </a:stretch>
        </p:blipFill>
        <p:spPr>
          <a:xfrm>
            <a:off x="750725" y="3634200"/>
            <a:ext cx="4725074" cy="985550"/>
          </a:xfrm>
          <a:prstGeom prst="rect">
            <a:avLst/>
          </a:prstGeom>
          <a:noFill/>
          <a:ln>
            <a:noFill/>
          </a:ln>
        </p:spPr>
      </p:pic>
      <p:sp>
        <p:nvSpPr>
          <p:cNvPr id="1808" name="Google Shape;1808;p59"/>
          <p:cNvSpPr txBox="1"/>
          <p:nvPr/>
        </p:nvSpPr>
        <p:spPr>
          <a:xfrm>
            <a:off x="6234050" y="4422665"/>
            <a:ext cx="23481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91919"/>
                </a:solidFill>
                <a:latin typeface="Lato"/>
                <a:ea typeface="Lato"/>
                <a:cs typeface="Lato"/>
                <a:sym typeface="Lato"/>
              </a:rPr>
              <a:t>* pyLDAvis hyperlinked</a:t>
            </a:r>
            <a:endParaRPr>
              <a:solidFill>
                <a:srgbClr val="191919"/>
              </a:solidFill>
              <a:latin typeface="Lato"/>
              <a:ea typeface="Lato"/>
              <a:cs typeface="Lato"/>
              <a:sym typeface="Lato"/>
            </a:endParaRPr>
          </a:p>
        </p:txBody>
      </p:sp>
      <p:pic>
        <p:nvPicPr>
          <p:cNvPr id="11" name="Audio 10">
            <a:extLst>
              <a:ext uri="{FF2B5EF4-FFF2-40B4-BE49-F238E27FC236}">
                <a16:creationId xmlns:a16="http://schemas.microsoft.com/office/drawing/2014/main" id="{705551E7-AA57-E73F-A7C7-9DDA915EAD7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34"/>
    </mc:Choice>
    <mc:Fallback>
      <p:transition spd="slow" advTm="6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60"/>
          <p:cNvSpPr/>
          <p:nvPr/>
        </p:nvSpPr>
        <p:spPr>
          <a:xfrm>
            <a:off x="3264825" y="1323050"/>
            <a:ext cx="2020800" cy="390600"/>
          </a:xfrm>
          <a:prstGeom prst="roundRect">
            <a:avLst>
              <a:gd name="adj" fmla="val 0"/>
            </a:avLst>
          </a:prstGeom>
          <a:noFill/>
          <a:ln>
            <a:noFill/>
          </a:ln>
        </p:spPr>
        <p:txBody>
          <a:bodyPr spcFirstLastPara="1" wrap="square" lIns="91425" tIns="91425" rIns="91425" bIns="1005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Lemmatization</a:t>
            </a:r>
            <a:endParaRPr sz="2000" b="1" i="0" u="sng" strike="noStrike" cap="none">
              <a:solidFill>
                <a:schemeClr val="accent4"/>
              </a:solidFill>
              <a:latin typeface="Balsamiq Sans"/>
              <a:ea typeface="Balsamiq Sans"/>
              <a:cs typeface="Balsamiq Sans"/>
              <a:sym typeface="Balsamiq Sans"/>
            </a:endParaRPr>
          </a:p>
        </p:txBody>
      </p:sp>
      <p:sp>
        <p:nvSpPr>
          <p:cNvPr id="1814" name="Google Shape;1814;p60"/>
          <p:cNvSpPr/>
          <p:nvPr/>
        </p:nvSpPr>
        <p:spPr>
          <a:xfrm>
            <a:off x="1343258" y="1323050"/>
            <a:ext cx="1387500" cy="390600"/>
          </a:xfrm>
          <a:prstGeom prst="roundRect">
            <a:avLst>
              <a:gd name="adj" fmla="val 0"/>
            </a:avLst>
          </a:prstGeom>
          <a:noFill/>
          <a:ln>
            <a:noFill/>
          </a:ln>
        </p:spPr>
        <p:txBody>
          <a:bodyPr spcFirstLastPara="1" wrap="square" lIns="91425" tIns="91425" rIns="91425" bIns="1005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Stemming</a:t>
            </a:r>
            <a:endParaRPr sz="2000" b="1" i="0" u="sng" strike="noStrike" cap="none">
              <a:solidFill>
                <a:schemeClr val="accent4"/>
              </a:solidFill>
              <a:latin typeface="Balsamiq Sans"/>
              <a:ea typeface="Balsamiq Sans"/>
              <a:cs typeface="Balsamiq Sans"/>
              <a:sym typeface="Balsamiq Sans"/>
            </a:endParaRPr>
          </a:p>
        </p:txBody>
      </p:sp>
      <p:sp>
        <p:nvSpPr>
          <p:cNvPr id="1815" name="Google Shape;1815;p60"/>
          <p:cNvSpPr/>
          <p:nvPr/>
        </p:nvSpPr>
        <p:spPr>
          <a:xfrm>
            <a:off x="5721826" y="1323050"/>
            <a:ext cx="2530500" cy="390600"/>
          </a:xfrm>
          <a:prstGeom prst="roundRect">
            <a:avLst>
              <a:gd name="adj" fmla="val 0"/>
            </a:avLst>
          </a:prstGeom>
          <a:noFill/>
          <a:ln>
            <a:noFill/>
          </a:ln>
        </p:spPr>
        <p:txBody>
          <a:bodyPr spcFirstLastPara="1" wrap="square" lIns="91425" tIns="91425" rIns="91425" bIns="1005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Lemmatization &amp; Bigram</a:t>
            </a:r>
            <a:endParaRPr sz="2000" b="1" i="0" u="sng" strike="noStrike" cap="none">
              <a:solidFill>
                <a:schemeClr val="accent4"/>
              </a:solidFill>
              <a:latin typeface="Balsamiq Sans"/>
              <a:ea typeface="Balsamiq Sans"/>
              <a:cs typeface="Balsamiq Sans"/>
              <a:sym typeface="Balsamiq Sans"/>
            </a:endParaRPr>
          </a:p>
        </p:txBody>
      </p:sp>
      <p:sp>
        <p:nvSpPr>
          <p:cNvPr id="1816" name="Google Shape;1816;p60"/>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LDA with Gensim: Viz &amp; Interpretation</a:t>
            </a:r>
            <a:endParaRPr/>
          </a:p>
        </p:txBody>
      </p:sp>
      <p:pic>
        <p:nvPicPr>
          <p:cNvPr id="1817" name="Google Shape;1817;p60"/>
          <p:cNvPicPr preferRelativeResize="0"/>
          <p:nvPr/>
        </p:nvPicPr>
        <p:blipFill>
          <a:blip r:embed="rId5">
            <a:alphaModFix/>
          </a:blip>
          <a:stretch>
            <a:fillRect/>
          </a:stretch>
        </p:blipFill>
        <p:spPr>
          <a:xfrm>
            <a:off x="7000425" y="665100"/>
            <a:ext cx="1766026" cy="668300"/>
          </a:xfrm>
          <a:prstGeom prst="rect">
            <a:avLst/>
          </a:prstGeom>
          <a:noFill/>
          <a:ln>
            <a:noFill/>
          </a:ln>
        </p:spPr>
      </p:pic>
      <p:pic>
        <p:nvPicPr>
          <p:cNvPr id="1818" name="Google Shape;1818;p60"/>
          <p:cNvPicPr preferRelativeResize="0"/>
          <p:nvPr/>
        </p:nvPicPr>
        <p:blipFill>
          <a:blip r:embed="rId6">
            <a:alphaModFix/>
          </a:blip>
          <a:stretch>
            <a:fillRect/>
          </a:stretch>
        </p:blipFill>
        <p:spPr>
          <a:xfrm>
            <a:off x="6292950" y="1949425"/>
            <a:ext cx="1469525" cy="2733450"/>
          </a:xfrm>
          <a:prstGeom prst="rect">
            <a:avLst/>
          </a:prstGeom>
          <a:noFill/>
          <a:ln>
            <a:noFill/>
          </a:ln>
        </p:spPr>
      </p:pic>
      <p:pic>
        <p:nvPicPr>
          <p:cNvPr id="1819" name="Google Shape;1819;p60"/>
          <p:cNvPicPr preferRelativeResize="0"/>
          <p:nvPr/>
        </p:nvPicPr>
        <p:blipFill>
          <a:blip r:embed="rId7">
            <a:alphaModFix/>
          </a:blip>
          <a:stretch>
            <a:fillRect/>
          </a:stretch>
        </p:blipFill>
        <p:spPr>
          <a:xfrm>
            <a:off x="3709085" y="1949425"/>
            <a:ext cx="1576543" cy="2733450"/>
          </a:xfrm>
          <a:prstGeom prst="rect">
            <a:avLst/>
          </a:prstGeom>
          <a:noFill/>
          <a:ln>
            <a:noFill/>
          </a:ln>
        </p:spPr>
      </p:pic>
      <p:pic>
        <p:nvPicPr>
          <p:cNvPr id="1820" name="Google Shape;1820;p60"/>
          <p:cNvPicPr preferRelativeResize="0"/>
          <p:nvPr/>
        </p:nvPicPr>
        <p:blipFill>
          <a:blip r:embed="rId8">
            <a:alphaModFix/>
          </a:blip>
          <a:stretch>
            <a:fillRect/>
          </a:stretch>
        </p:blipFill>
        <p:spPr>
          <a:xfrm>
            <a:off x="1091163" y="1904925"/>
            <a:ext cx="1610587" cy="2733450"/>
          </a:xfrm>
          <a:prstGeom prst="rect">
            <a:avLst/>
          </a:prstGeom>
          <a:noFill/>
          <a:ln>
            <a:noFill/>
          </a:ln>
        </p:spPr>
      </p:pic>
      <p:pic>
        <p:nvPicPr>
          <p:cNvPr id="7" name="Audio 6">
            <a:extLst>
              <a:ext uri="{FF2B5EF4-FFF2-40B4-BE49-F238E27FC236}">
                <a16:creationId xmlns:a16="http://schemas.microsoft.com/office/drawing/2014/main" id="{9D7A21BA-8A1D-5EF4-3F07-98D5D6D59EF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86"/>
    </mc:Choice>
    <mc:Fallback>
      <p:transition spd="slow" advTm="7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61"/>
          <p:cNvSpPr/>
          <p:nvPr/>
        </p:nvSpPr>
        <p:spPr>
          <a:xfrm>
            <a:off x="3264825" y="1323050"/>
            <a:ext cx="2020800" cy="390600"/>
          </a:xfrm>
          <a:prstGeom prst="roundRect">
            <a:avLst>
              <a:gd name="adj" fmla="val 0"/>
            </a:avLst>
          </a:prstGeom>
          <a:noFill/>
          <a:ln>
            <a:noFill/>
          </a:ln>
        </p:spPr>
        <p:txBody>
          <a:bodyPr spcFirstLastPara="1" wrap="square" lIns="91425" tIns="91425" rIns="91425" bIns="1005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Lemmatization</a:t>
            </a:r>
            <a:endParaRPr sz="2000" b="1" i="0" u="sng" strike="noStrike" cap="none">
              <a:solidFill>
                <a:schemeClr val="accent4"/>
              </a:solidFill>
              <a:latin typeface="Balsamiq Sans"/>
              <a:ea typeface="Balsamiq Sans"/>
              <a:cs typeface="Balsamiq Sans"/>
              <a:sym typeface="Balsamiq Sans"/>
            </a:endParaRPr>
          </a:p>
        </p:txBody>
      </p:sp>
      <p:sp>
        <p:nvSpPr>
          <p:cNvPr id="1826" name="Google Shape;1826;p61"/>
          <p:cNvSpPr/>
          <p:nvPr/>
        </p:nvSpPr>
        <p:spPr>
          <a:xfrm>
            <a:off x="1343258" y="1323050"/>
            <a:ext cx="1387500" cy="390600"/>
          </a:xfrm>
          <a:prstGeom prst="roundRect">
            <a:avLst>
              <a:gd name="adj" fmla="val 0"/>
            </a:avLst>
          </a:prstGeom>
          <a:noFill/>
          <a:ln>
            <a:noFill/>
          </a:ln>
        </p:spPr>
        <p:txBody>
          <a:bodyPr spcFirstLastPara="1" wrap="square" lIns="91425" tIns="91425" rIns="91425" bIns="1005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Stemming</a:t>
            </a:r>
            <a:endParaRPr sz="2000" b="1" i="0" u="sng" strike="noStrike" cap="none">
              <a:solidFill>
                <a:schemeClr val="accent4"/>
              </a:solidFill>
              <a:latin typeface="Balsamiq Sans"/>
              <a:ea typeface="Balsamiq Sans"/>
              <a:cs typeface="Balsamiq Sans"/>
              <a:sym typeface="Balsamiq Sans"/>
            </a:endParaRPr>
          </a:p>
        </p:txBody>
      </p:sp>
      <p:sp>
        <p:nvSpPr>
          <p:cNvPr id="1827" name="Google Shape;1827;p61"/>
          <p:cNvSpPr/>
          <p:nvPr/>
        </p:nvSpPr>
        <p:spPr>
          <a:xfrm>
            <a:off x="5721826" y="1323050"/>
            <a:ext cx="2530500" cy="390600"/>
          </a:xfrm>
          <a:prstGeom prst="roundRect">
            <a:avLst>
              <a:gd name="adj" fmla="val 0"/>
            </a:avLst>
          </a:prstGeom>
          <a:noFill/>
          <a:ln>
            <a:noFill/>
          </a:ln>
        </p:spPr>
        <p:txBody>
          <a:bodyPr spcFirstLastPara="1" wrap="square" lIns="91425" tIns="91425" rIns="91425" bIns="1005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Lemmatization &amp; Bigram</a:t>
            </a:r>
            <a:endParaRPr sz="2000" b="1" i="0" u="sng" strike="noStrike" cap="none">
              <a:solidFill>
                <a:schemeClr val="accent4"/>
              </a:solidFill>
              <a:latin typeface="Balsamiq Sans"/>
              <a:ea typeface="Balsamiq Sans"/>
              <a:cs typeface="Balsamiq Sans"/>
              <a:sym typeface="Balsamiq Sans"/>
            </a:endParaRPr>
          </a:p>
        </p:txBody>
      </p:sp>
      <p:sp>
        <p:nvSpPr>
          <p:cNvPr id="1828" name="Google Shape;1828;p61"/>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LDA with Gensim: Viz &amp; Interpretation</a:t>
            </a:r>
            <a:endParaRPr/>
          </a:p>
        </p:txBody>
      </p:sp>
      <p:pic>
        <p:nvPicPr>
          <p:cNvPr id="1829" name="Google Shape;1829;p61"/>
          <p:cNvPicPr preferRelativeResize="0"/>
          <p:nvPr/>
        </p:nvPicPr>
        <p:blipFill>
          <a:blip r:embed="rId5">
            <a:alphaModFix/>
          </a:blip>
          <a:stretch>
            <a:fillRect/>
          </a:stretch>
        </p:blipFill>
        <p:spPr>
          <a:xfrm>
            <a:off x="7000425" y="665100"/>
            <a:ext cx="1766026" cy="668300"/>
          </a:xfrm>
          <a:prstGeom prst="rect">
            <a:avLst/>
          </a:prstGeom>
          <a:noFill/>
          <a:ln>
            <a:noFill/>
          </a:ln>
        </p:spPr>
      </p:pic>
      <p:pic>
        <p:nvPicPr>
          <p:cNvPr id="1830" name="Google Shape;1830;p61"/>
          <p:cNvPicPr preferRelativeResize="0"/>
          <p:nvPr/>
        </p:nvPicPr>
        <p:blipFill>
          <a:blip r:embed="rId6">
            <a:alphaModFix/>
          </a:blip>
          <a:stretch>
            <a:fillRect/>
          </a:stretch>
        </p:blipFill>
        <p:spPr>
          <a:xfrm>
            <a:off x="5995300" y="2213037"/>
            <a:ext cx="2530499" cy="1968155"/>
          </a:xfrm>
          <a:prstGeom prst="rect">
            <a:avLst/>
          </a:prstGeom>
          <a:noFill/>
          <a:ln>
            <a:noFill/>
          </a:ln>
        </p:spPr>
      </p:pic>
      <p:pic>
        <p:nvPicPr>
          <p:cNvPr id="1831" name="Google Shape;1831;p61"/>
          <p:cNvPicPr preferRelativeResize="0"/>
          <p:nvPr/>
        </p:nvPicPr>
        <p:blipFill>
          <a:blip r:embed="rId7">
            <a:alphaModFix/>
          </a:blip>
          <a:stretch>
            <a:fillRect/>
          </a:stretch>
        </p:blipFill>
        <p:spPr>
          <a:xfrm>
            <a:off x="3229163" y="2186775"/>
            <a:ext cx="2598025" cy="2020676"/>
          </a:xfrm>
          <a:prstGeom prst="rect">
            <a:avLst/>
          </a:prstGeom>
          <a:noFill/>
          <a:ln>
            <a:noFill/>
          </a:ln>
        </p:spPr>
      </p:pic>
      <p:pic>
        <p:nvPicPr>
          <p:cNvPr id="1832" name="Google Shape;1832;p61"/>
          <p:cNvPicPr preferRelativeResize="0"/>
          <p:nvPr/>
        </p:nvPicPr>
        <p:blipFill>
          <a:blip r:embed="rId8">
            <a:alphaModFix/>
          </a:blip>
          <a:stretch>
            <a:fillRect/>
          </a:stretch>
        </p:blipFill>
        <p:spPr>
          <a:xfrm>
            <a:off x="463049" y="2186762"/>
            <a:ext cx="2598026" cy="2020701"/>
          </a:xfrm>
          <a:prstGeom prst="rect">
            <a:avLst/>
          </a:prstGeom>
          <a:noFill/>
          <a:ln>
            <a:noFill/>
          </a:ln>
        </p:spPr>
      </p:pic>
      <p:pic>
        <p:nvPicPr>
          <p:cNvPr id="3" name="Audio 2">
            <a:extLst>
              <a:ext uri="{FF2B5EF4-FFF2-40B4-BE49-F238E27FC236}">
                <a16:creationId xmlns:a16="http://schemas.microsoft.com/office/drawing/2014/main" id="{DDC306A6-E563-FA13-DB5C-CDCD8A74825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604"/>
    </mc:Choice>
    <mc:Fallback>
      <p:transition spd="slow" advTm="27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44"/>
          <p:cNvSpPr/>
          <p:nvPr/>
        </p:nvSpPr>
        <p:spPr>
          <a:xfrm>
            <a:off x="4744775" y="832350"/>
            <a:ext cx="3818400" cy="3717600"/>
          </a:xfrm>
          <a:prstGeom prst="rect">
            <a:avLst/>
          </a:prstGeom>
          <a:solidFill>
            <a:srgbClr val="FFE599"/>
          </a:solidFill>
          <a:ln>
            <a:noFill/>
          </a:ln>
          <a:effectLst>
            <a:outerShdw blurRad="57150" dist="19050" dir="5400000" algn="bl" rotWithShape="0">
              <a:srgbClr val="000000">
                <a:alpha val="2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4"/>
          <p:cNvSpPr txBox="1">
            <a:spLocks noGrp="1"/>
          </p:cNvSpPr>
          <p:nvPr>
            <p:ph type="body" idx="1"/>
          </p:nvPr>
        </p:nvSpPr>
        <p:spPr>
          <a:xfrm>
            <a:off x="720000" y="1264155"/>
            <a:ext cx="3818400" cy="205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400"/>
              <a:buNone/>
            </a:pPr>
            <a:r>
              <a:rPr lang="en" sz="1200" b="1" dirty="0"/>
              <a:t>Chancellor, Stevie, Tanushree Mitra, and Munmun De Choudhury. 2016. “Recovery amid Pro-Anorexia.” Proceedings of the 2016 CHI Conference on Human Factors in Computing Systems, May, 2111–23. doi:10.1145/2858036.2858246.</a:t>
            </a:r>
            <a:endParaRPr sz="1200" b="1" dirty="0"/>
          </a:p>
          <a:p>
            <a:pPr marL="0" lvl="0" indent="0" algn="l" rtl="0">
              <a:lnSpc>
                <a:spcPct val="100000"/>
              </a:lnSpc>
              <a:spcBef>
                <a:spcPts val="1000"/>
              </a:spcBef>
              <a:spcAft>
                <a:spcPts val="0"/>
              </a:spcAft>
              <a:buSzPts val="1400"/>
              <a:buNone/>
            </a:pPr>
            <a:endParaRPr sz="1200" b="1" dirty="0"/>
          </a:p>
          <a:p>
            <a:pPr marL="457200" lvl="0" indent="-304800" algn="l" rtl="0">
              <a:lnSpc>
                <a:spcPct val="100000"/>
              </a:lnSpc>
              <a:spcBef>
                <a:spcPts val="0"/>
              </a:spcBef>
              <a:spcAft>
                <a:spcPts val="0"/>
              </a:spcAft>
              <a:buSzPts val="1200"/>
              <a:buChar char="●"/>
            </a:pPr>
            <a:r>
              <a:rPr lang="en" sz="1200" dirty="0"/>
              <a:t>survival analysis using text processing and manual annotations;</a:t>
            </a:r>
            <a:endParaRPr sz="1200" dirty="0"/>
          </a:p>
          <a:p>
            <a:pPr marL="457200" lvl="0" indent="-304800" algn="l" rtl="0">
              <a:lnSpc>
                <a:spcPct val="100000"/>
              </a:lnSpc>
              <a:spcBef>
                <a:spcPts val="0"/>
              </a:spcBef>
              <a:spcAft>
                <a:spcPts val="0"/>
              </a:spcAft>
              <a:buSzPts val="1200"/>
              <a:buChar char="●"/>
            </a:pPr>
            <a:r>
              <a:rPr lang="en" sz="1200" dirty="0"/>
              <a:t>over 10,000 Tumblr users and over 68 million posts;</a:t>
            </a:r>
            <a:endParaRPr sz="1200" dirty="0"/>
          </a:p>
          <a:p>
            <a:pPr marL="457200" lvl="0" indent="-304800" algn="l" rtl="0">
              <a:lnSpc>
                <a:spcPct val="100000"/>
              </a:lnSpc>
              <a:spcBef>
                <a:spcPts val="0"/>
              </a:spcBef>
              <a:spcAft>
                <a:spcPts val="0"/>
              </a:spcAft>
              <a:buSzPts val="1200"/>
              <a:buChar char="●"/>
            </a:pPr>
            <a:r>
              <a:rPr lang="en" sz="1200" dirty="0"/>
              <a:t>prospective factors associated with the likelihood of recovery: greater social engagement, lowered self-attentional focus, and increased positive affect;</a:t>
            </a:r>
            <a:endParaRPr sz="1200" dirty="0"/>
          </a:p>
          <a:p>
            <a:pPr marL="457200" lvl="0" indent="-304800" algn="l" rtl="0">
              <a:lnSpc>
                <a:spcPct val="100000"/>
              </a:lnSpc>
              <a:spcBef>
                <a:spcPts val="0"/>
              </a:spcBef>
              <a:spcAft>
                <a:spcPts val="0"/>
              </a:spcAft>
              <a:buSzPts val="1200"/>
              <a:buChar char="●"/>
            </a:pPr>
            <a:r>
              <a:rPr lang="en" sz="1200" dirty="0"/>
              <a:t>online social platforms may act as support and resistance for ED patients because of the large and vocal presence of anti-recovery groups.</a:t>
            </a:r>
            <a:endParaRPr sz="1200" dirty="0"/>
          </a:p>
          <a:p>
            <a:pPr marL="0" lvl="0" indent="0" algn="l" rtl="0">
              <a:lnSpc>
                <a:spcPct val="100000"/>
              </a:lnSpc>
              <a:spcBef>
                <a:spcPts val="1000"/>
              </a:spcBef>
              <a:spcAft>
                <a:spcPts val="0"/>
              </a:spcAft>
              <a:buSzPts val="1400"/>
              <a:buNone/>
            </a:pPr>
            <a:endParaRPr sz="1200" dirty="0"/>
          </a:p>
        </p:txBody>
      </p:sp>
      <p:pic>
        <p:nvPicPr>
          <p:cNvPr id="1577" name="Google Shape;1577;p44"/>
          <p:cNvPicPr preferRelativeResize="0"/>
          <p:nvPr/>
        </p:nvPicPr>
        <p:blipFill>
          <a:blip r:embed="rId5">
            <a:alphaModFix/>
          </a:blip>
          <a:stretch>
            <a:fillRect/>
          </a:stretch>
        </p:blipFill>
        <p:spPr>
          <a:xfrm>
            <a:off x="5150549" y="1411475"/>
            <a:ext cx="3210702" cy="2320551"/>
          </a:xfrm>
          <a:prstGeom prst="rect">
            <a:avLst/>
          </a:prstGeom>
          <a:noFill/>
          <a:ln>
            <a:noFill/>
          </a:ln>
        </p:spPr>
      </p:pic>
      <p:sp>
        <p:nvSpPr>
          <p:cNvPr id="1578" name="Google Shape;1578;p44"/>
          <p:cNvSpPr/>
          <p:nvPr/>
        </p:nvSpPr>
        <p:spPr>
          <a:xfrm rot="-5400773">
            <a:off x="4474612" y="3477156"/>
            <a:ext cx="1334700" cy="405900"/>
          </a:xfrm>
          <a:prstGeom prst="homePlate">
            <a:avLst>
              <a:gd name="adj" fmla="val 50000"/>
            </a:avLst>
          </a:prstGeom>
          <a:solidFill>
            <a:srgbClr val="F688BE">
              <a:alpha val="64310"/>
            </a:srgbClr>
          </a:solidFill>
          <a:ln>
            <a:noFill/>
          </a:ln>
          <a:effectLst>
            <a:outerShdw blurRad="57150" dist="19050" dir="5400000" algn="bl" rotWithShape="0">
              <a:srgbClr val="000000">
                <a:alpha val="1569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44"/>
          <p:cNvSpPr/>
          <p:nvPr/>
        </p:nvSpPr>
        <p:spPr>
          <a:xfrm rot="773" flipH="1">
            <a:off x="7089308" y="1107210"/>
            <a:ext cx="1334700" cy="405900"/>
          </a:xfrm>
          <a:prstGeom prst="homePlate">
            <a:avLst>
              <a:gd name="adj" fmla="val 50000"/>
            </a:avLst>
          </a:prstGeom>
          <a:solidFill>
            <a:srgbClr val="FCFEE8">
              <a:alpha val="61180"/>
            </a:srgbClr>
          </a:solidFill>
          <a:ln>
            <a:noFill/>
          </a:ln>
          <a:effectLst>
            <a:outerShdw blurRad="57150" dist="19050" dir="5400000" algn="bl" rotWithShape="0">
              <a:srgbClr val="000000">
                <a:alpha val="1569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4"/>
          <p:cNvSpPr txBox="1">
            <a:spLocks noGrp="1"/>
          </p:cNvSpPr>
          <p:nvPr>
            <p:ph type="title"/>
          </p:nvPr>
        </p:nvSpPr>
        <p:spPr>
          <a:xfrm>
            <a:off x="720000" y="66509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Prior Research</a:t>
            </a:r>
            <a:endParaRPr/>
          </a:p>
        </p:txBody>
      </p:sp>
      <p:pic>
        <p:nvPicPr>
          <p:cNvPr id="5" name="Audio 4">
            <a:extLst>
              <a:ext uri="{FF2B5EF4-FFF2-40B4-BE49-F238E27FC236}">
                <a16:creationId xmlns:a16="http://schemas.microsoft.com/office/drawing/2014/main" id="{1AE26F8B-002F-138E-4148-7CE59907C4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341"/>
    </mc:Choice>
    <mc:Fallback>
      <p:transition spd="slow" advTm="25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62"/>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Embedding</a:t>
            </a:r>
            <a:endParaRPr/>
          </a:p>
        </p:txBody>
      </p:sp>
      <p:pic>
        <p:nvPicPr>
          <p:cNvPr id="1838" name="Google Shape;1838;p62"/>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839" name="Google Shape;1839;p62"/>
          <p:cNvPicPr preferRelativeResize="0"/>
          <p:nvPr/>
        </p:nvPicPr>
        <p:blipFill>
          <a:blip r:embed="rId6">
            <a:alphaModFix/>
          </a:blip>
          <a:stretch>
            <a:fillRect/>
          </a:stretch>
        </p:blipFill>
        <p:spPr>
          <a:xfrm>
            <a:off x="575375" y="1700697"/>
            <a:ext cx="5513114" cy="1281600"/>
          </a:xfrm>
          <a:prstGeom prst="rect">
            <a:avLst/>
          </a:prstGeom>
          <a:noFill/>
          <a:ln>
            <a:noFill/>
          </a:ln>
        </p:spPr>
      </p:pic>
      <p:pic>
        <p:nvPicPr>
          <p:cNvPr id="1840" name="Google Shape;1840;p62"/>
          <p:cNvPicPr preferRelativeResize="0"/>
          <p:nvPr/>
        </p:nvPicPr>
        <p:blipFill>
          <a:blip r:embed="rId7">
            <a:alphaModFix/>
          </a:blip>
          <a:stretch>
            <a:fillRect/>
          </a:stretch>
        </p:blipFill>
        <p:spPr>
          <a:xfrm>
            <a:off x="6537950" y="760700"/>
            <a:ext cx="909000" cy="871100"/>
          </a:xfrm>
          <a:prstGeom prst="rect">
            <a:avLst/>
          </a:prstGeom>
          <a:noFill/>
          <a:ln>
            <a:noFill/>
          </a:ln>
        </p:spPr>
      </p:pic>
      <p:sp>
        <p:nvSpPr>
          <p:cNvPr id="1841" name="Google Shape;1841;p62"/>
          <p:cNvSpPr txBox="1"/>
          <p:nvPr/>
        </p:nvSpPr>
        <p:spPr>
          <a:xfrm>
            <a:off x="686525" y="3590350"/>
            <a:ext cx="38856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91919"/>
                </a:solidFill>
                <a:latin typeface="Lato"/>
                <a:ea typeface="Lato"/>
                <a:cs typeface="Lato"/>
                <a:sym typeface="Lato"/>
              </a:rPr>
              <a:t>(15264, 384): 384 dimensions</a:t>
            </a:r>
            <a:endParaRPr b="1">
              <a:solidFill>
                <a:srgbClr val="191919"/>
              </a:solidFill>
              <a:latin typeface="Lato"/>
              <a:ea typeface="Lato"/>
              <a:cs typeface="Lato"/>
              <a:sym typeface="Lato"/>
            </a:endParaRPr>
          </a:p>
        </p:txBody>
      </p:sp>
      <p:pic>
        <p:nvPicPr>
          <p:cNvPr id="1842" name="Google Shape;1842;p62"/>
          <p:cNvPicPr preferRelativeResize="0"/>
          <p:nvPr/>
        </p:nvPicPr>
        <p:blipFill>
          <a:blip r:embed="rId8">
            <a:alphaModFix/>
          </a:blip>
          <a:stretch>
            <a:fillRect/>
          </a:stretch>
        </p:blipFill>
        <p:spPr>
          <a:xfrm>
            <a:off x="6537947" y="2858127"/>
            <a:ext cx="2050276" cy="1754499"/>
          </a:xfrm>
          <a:prstGeom prst="rect">
            <a:avLst/>
          </a:prstGeom>
          <a:noFill/>
          <a:ln>
            <a:noFill/>
          </a:ln>
        </p:spPr>
      </p:pic>
      <p:pic>
        <p:nvPicPr>
          <p:cNvPr id="7" name="Audio 6">
            <a:extLst>
              <a:ext uri="{FF2B5EF4-FFF2-40B4-BE49-F238E27FC236}">
                <a16:creationId xmlns:a16="http://schemas.microsoft.com/office/drawing/2014/main" id="{3F32CA90-C9ED-26D8-B20E-982D69A3E5A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69"/>
    </mc:Choice>
    <mc:Fallback>
      <p:transition spd="slow" advTm="7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63"/>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Dimension Reduction</a:t>
            </a:r>
            <a:endParaRPr/>
          </a:p>
        </p:txBody>
      </p:sp>
      <p:pic>
        <p:nvPicPr>
          <p:cNvPr id="1848" name="Google Shape;1848;p63"/>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849" name="Google Shape;1849;p63"/>
          <p:cNvPicPr preferRelativeResize="0"/>
          <p:nvPr/>
        </p:nvPicPr>
        <p:blipFill>
          <a:blip r:embed="rId6">
            <a:alphaModFix/>
          </a:blip>
          <a:stretch>
            <a:fillRect/>
          </a:stretch>
        </p:blipFill>
        <p:spPr>
          <a:xfrm>
            <a:off x="6476575" y="802025"/>
            <a:ext cx="967675" cy="967675"/>
          </a:xfrm>
          <a:prstGeom prst="rect">
            <a:avLst/>
          </a:prstGeom>
          <a:noFill/>
          <a:ln>
            <a:noFill/>
          </a:ln>
        </p:spPr>
      </p:pic>
      <p:pic>
        <p:nvPicPr>
          <p:cNvPr id="1850" name="Google Shape;1850;p63"/>
          <p:cNvPicPr preferRelativeResize="0"/>
          <p:nvPr/>
        </p:nvPicPr>
        <p:blipFill>
          <a:blip r:embed="rId7">
            <a:alphaModFix/>
          </a:blip>
          <a:stretch>
            <a:fillRect/>
          </a:stretch>
        </p:blipFill>
        <p:spPr>
          <a:xfrm>
            <a:off x="6537947" y="2858127"/>
            <a:ext cx="2050276" cy="1754499"/>
          </a:xfrm>
          <a:prstGeom prst="rect">
            <a:avLst/>
          </a:prstGeom>
          <a:noFill/>
          <a:ln>
            <a:noFill/>
          </a:ln>
        </p:spPr>
      </p:pic>
      <p:pic>
        <p:nvPicPr>
          <p:cNvPr id="1851" name="Google Shape;1851;p63"/>
          <p:cNvPicPr preferRelativeResize="0"/>
          <p:nvPr/>
        </p:nvPicPr>
        <p:blipFill>
          <a:blip r:embed="rId8">
            <a:alphaModFix/>
          </a:blip>
          <a:stretch>
            <a:fillRect/>
          </a:stretch>
        </p:blipFill>
        <p:spPr>
          <a:xfrm>
            <a:off x="1656825" y="1184375"/>
            <a:ext cx="3600900" cy="3600900"/>
          </a:xfrm>
          <a:prstGeom prst="rect">
            <a:avLst/>
          </a:prstGeom>
          <a:noFill/>
          <a:ln>
            <a:noFill/>
          </a:ln>
        </p:spPr>
      </p:pic>
      <p:pic>
        <p:nvPicPr>
          <p:cNvPr id="3" name="Audio 2">
            <a:extLst>
              <a:ext uri="{FF2B5EF4-FFF2-40B4-BE49-F238E27FC236}">
                <a16:creationId xmlns:a16="http://schemas.microsoft.com/office/drawing/2014/main" id="{BDEE23F6-ECBD-9017-2D5A-CD60F718568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70"/>
    </mc:Choice>
    <mc:Fallback>
      <p:transition spd="slow" advTm="8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64"/>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Dimension Reduction</a:t>
            </a:r>
            <a:endParaRPr/>
          </a:p>
        </p:txBody>
      </p:sp>
      <p:pic>
        <p:nvPicPr>
          <p:cNvPr id="1857" name="Google Shape;1857;p64"/>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858" name="Google Shape;1858;p64"/>
          <p:cNvPicPr preferRelativeResize="0"/>
          <p:nvPr/>
        </p:nvPicPr>
        <p:blipFill>
          <a:blip r:embed="rId6">
            <a:alphaModFix/>
          </a:blip>
          <a:stretch>
            <a:fillRect/>
          </a:stretch>
        </p:blipFill>
        <p:spPr>
          <a:xfrm>
            <a:off x="6476575" y="802025"/>
            <a:ext cx="967675" cy="967675"/>
          </a:xfrm>
          <a:prstGeom prst="rect">
            <a:avLst/>
          </a:prstGeom>
          <a:noFill/>
          <a:ln>
            <a:noFill/>
          </a:ln>
        </p:spPr>
      </p:pic>
      <p:pic>
        <p:nvPicPr>
          <p:cNvPr id="1859" name="Google Shape;1859;p64"/>
          <p:cNvPicPr preferRelativeResize="0"/>
          <p:nvPr/>
        </p:nvPicPr>
        <p:blipFill>
          <a:blip r:embed="rId7">
            <a:alphaModFix/>
          </a:blip>
          <a:stretch>
            <a:fillRect/>
          </a:stretch>
        </p:blipFill>
        <p:spPr>
          <a:xfrm>
            <a:off x="6537947" y="2858127"/>
            <a:ext cx="2050276" cy="1754499"/>
          </a:xfrm>
          <a:prstGeom prst="rect">
            <a:avLst/>
          </a:prstGeom>
          <a:noFill/>
          <a:ln>
            <a:noFill/>
          </a:ln>
        </p:spPr>
      </p:pic>
      <p:pic>
        <p:nvPicPr>
          <p:cNvPr id="1860" name="Google Shape;1860;p64"/>
          <p:cNvPicPr preferRelativeResize="0"/>
          <p:nvPr/>
        </p:nvPicPr>
        <p:blipFill>
          <a:blip r:embed="rId8">
            <a:alphaModFix/>
          </a:blip>
          <a:stretch>
            <a:fillRect/>
          </a:stretch>
        </p:blipFill>
        <p:spPr>
          <a:xfrm>
            <a:off x="1772550" y="1237800"/>
            <a:ext cx="3660489" cy="3600900"/>
          </a:xfrm>
          <a:prstGeom prst="rect">
            <a:avLst/>
          </a:prstGeom>
          <a:noFill/>
          <a:ln>
            <a:noFill/>
          </a:ln>
        </p:spPr>
      </p:pic>
      <p:pic>
        <p:nvPicPr>
          <p:cNvPr id="7" name="Audio 6">
            <a:extLst>
              <a:ext uri="{FF2B5EF4-FFF2-40B4-BE49-F238E27FC236}">
                <a16:creationId xmlns:a16="http://schemas.microsoft.com/office/drawing/2014/main" id="{698C6CEF-428E-5665-3ED9-668BBE47BD9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38"/>
    </mc:Choice>
    <mc:Fallback>
      <p:transition spd="slow" advTm="8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pic>
        <p:nvPicPr>
          <p:cNvPr id="1865" name="Google Shape;1865;p65"/>
          <p:cNvPicPr preferRelativeResize="0"/>
          <p:nvPr/>
        </p:nvPicPr>
        <p:blipFill>
          <a:blip r:embed="rId5">
            <a:alphaModFix/>
          </a:blip>
          <a:stretch>
            <a:fillRect/>
          </a:stretch>
        </p:blipFill>
        <p:spPr>
          <a:xfrm>
            <a:off x="7679008" y="760700"/>
            <a:ext cx="1047692" cy="871100"/>
          </a:xfrm>
          <a:prstGeom prst="rect">
            <a:avLst/>
          </a:prstGeom>
          <a:noFill/>
          <a:ln>
            <a:noFill/>
          </a:ln>
        </p:spPr>
      </p:pic>
      <p:sp>
        <p:nvSpPr>
          <p:cNvPr id="1866" name="Google Shape;1866;p65"/>
          <p:cNvSpPr txBox="1">
            <a:spLocks noGrp="1"/>
          </p:cNvSpPr>
          <p:nvPr>
            <p:ph type="title"/>
          </p:nvPr>
        </p:nvSpPr>
        <p:spPr>
          <a:xfrm>
            <a:off x="334400" y="636375"/>
            <a:ext cx="8824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2800" i="1">
                <a:solidFill>
                  <a:schemeClr val="accent4"/>
                </a:solidFill>
              </a:rPr>
              <a:t>Q: How to find Ideal Number of Dimensions?</a:t>
            </a:r>
            <a:endParaRPr sz="2800" i="1">
              <a:solidFill>
                <a:schemeClr val="accent4"/>
              </a:solidFill>
            </a:endParaRPr>
          </a:p>
          <a:p>
            <a:pPr marL="0" lvl="0" indent="0" algn="l" rtl="0">
              <a:spcBef>
                <a:spcPts val="0"/>
              </a:spcBef>
              <a:spcAft>
                <a:spcPts val="0"/>
              </a:spcAft>
              <a:buSzPts val="4000"/>
              <a:buNone/>
            </a:pPr>
            <a:r>
              <a:rPr lang="en" sz="2800" i="1">
                <a:solidFill>
                  <a:schemeClr val="accent4"/>
                </a:solidFill>
              </a:rPr>
              <a:t>A: PCA!</a:t>
            </a:r>
            <a:endParaRPr sz="2800" i="1">
              <a:solidFill>
                <a:schemeClr val="accent4"/>
              </a:solidFill>
            </a:endParaRPr>
          </a:p>
        </p:txBody>
      </p:sp>
      <p:pic>
        <p:nvPicPr>
          <p:cNvPr id="1867" name="Google Shape;1867;p65"/>
          <p:cNvPicPr preferRelativeResize="0"/>
          <p:nvPr/>
        </p:nvPicPr>
        <p:blipFill>
          <a:blip r:embed="rId6">
            <a:alphaModFix/>
          </a:blip>
          <a:stretch>
            <a:fillRect/>
          </a:stretch>
        </p:blipFill>
        <p:spPr>
          <a:xfrm>
            <a:off x="741675" y="1864450"/>
            <a:ext cx="3670575" cy="2833950"/>
          </a:xfrm>
          <a:prstGeom prst="rect">
            <a:avLst/>
          </a:prstGeom>
          <a:noFill/>
          <a:ln>
            <a:noFill/>
          </a:ln>
        </p:spPr>
      </p:pic>
      <p:pic>
        <p:nvPicPr>
          <p:cNvPr id="1868" name="Google Shape;1868;p65"/>
          <p:cNvPicPr preferRelativeResize="0"/>
          <p:nvPr/>
        </p:nvPicPr>
        <p:blipFill>
          <a:blip r:embed="rId7">
            <a:alphaModFix/>
          </a:blip>
          <a:stretch>
            <a:fillRect/>
          </a:stretch>
        </p:blipFill>
        <p:spPr>
          <a:xfrm>
            <a:off x="4741600" y="1864450"/>
            <a:ext cx="3629781" cy="2833950"/>
          </a:xfrm>
          <a:prstGeom prst="rect">
            <a:avLst/>
          </a:prstGeom>
          <a:noFill/>
          <a:ln>
            <a:noFill/>
          </a:ln>
        </p:spPr>
      </p:pic>
      <p:pic>
        <p:nvPicPr>
          <p:cNvPr id="3" name="Audio 2">
            <a:extLst>
              <a:ext uri="{FF2B5EF4-FFF2-40B4-BE49-F238E27FC236}">
                <a16:creationId xmlns:a16="http://schemas.microsoft.com/office/drawing/2014/main" id="{D230D82A-F957-CEA7-9FF3-C6D32A454B8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353"/>
    </mc:Choice>
    <mc:Fallback>
      <p:transition spd="slow" advTm="13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66"/>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Clustering</a:t>
            </a:r>
            <a:endParaRPr/>
          </a:p>
        </p:txBody>
      </p:sp>
      <p:pic>
        <p:nvPicPr>
          <p:cNvPr id="1874" name="Google Shape;1874;p66"/>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875" name="Google Shape;1875;p66"/>
          <p:cNvPicPr preferRelativeResize="0"/>
          <p:nvPr/>
        </p:nvPicPr>
        <p:blipFill>
          <a:blip r:embed="rId6">
            <a:alphaModFix/>
          </a:blip>
          <a:stretch>
            <a:fillRect/>
          </a:stretch>
        </p:blipFill>
        <p:spPr>
          <a:xfrm>
            <a:off x="6537947" y="2858127"/>
            <a:ext cx="2050276" cy="1754499"/>
          </a:xfrm>
          <a:prstGeom prst="rect">
            <a:avLst/>
          </a:prstGeom>
          <a:noFill/>
          <a:ln>
            <a:noFill/>
          </a:ln>
        </p:spPr>
      </p:pic>
      <p:pic>
        <p:nvPicPr>
          <p:cNvPr id="1876" name="Google Shape;1876;p66"/>
          <p:cNvPicPr preferRelativeResize="0"/>
          <p:nvPr/>
        </p:nvPicPr>
        <p:blipFill>
          <a:blip r:embed="rId7">
            <a:alphaModFix/>
          </a:blip>
          <a:stretch>
            <a:fillRect/>
          </a:stretch>
        </p:blipFill>
        <p:spPr>
          <a:xfrm>
            <a:off x="4650725" y="760688"/>
            <a:ext cx="2875875" cy="755075"/>
          </a:xfrm>
          <a:prstGeom prst="rect">
            <a:avLst/>
          </a:prstGeom>
          <a:noFill/>
          <a:ln>
            <a:noFill/>
          </a:ln>
        </p:spPr>
      </p:pic>
      <p:pic>
        <p:nvPicPr>
          <p:cNvPr id="1877" name="Google Shape;1877;p66"/>
          <p:cNvPicPr preferRelativeResize="0"/>
          <p:nvPr/>
        </p:nvPicPr>
        <p:blipFill>
          <a:blip r:embed="rId8">
            <a:alphaModFix/>
          </a:blip>
          <a:stretch>
            <a:fillRect/>
          </a:stretch>
        </p:blipFill>
        <p:spPr>
          <a:xfrm>
            <a:off x="1238425" y="1726200"/>
            <a:ext cx="4254049" cy="2925575"/>
          </a:xfrm>
          <a:prstGeom prst="rect">
            <a:avLst/>
          </a:prstGeom>
          <a:noFill/>
          <a:ln>
            <a:noFill/>
          </a:ln>
        </p:spPr>
      </p:pic>
      <p:pic>
        <p:nvPicPr>
          <p:cNvPr id="3" name="Audio 2">
            <a:extLst>
              <a:ext uri="{FF2B5EF4-FFF2-40B4-BE49-F238E27FC236}">
                <a16:creationId xmlns:a16="http://schemas.microsoft.com/office/drawing/2014/main" id="{AE73CC5A-3DEB-965E-EA6F-F63A73377AF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26"/>
    </mc:Choice>
    <mc:Fallback>
      <p:transition spd="slow" advTm="1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67"/>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Tokenizer</a:t>
            </a:r>
            <a:endParaRPr/>
          </a:p>
        </p:txBody>
      </p:sp>
      <p:pic>
        <p:nvPicPr>
          <p:cNvPr id="1883" name="Google Shape;1883;p67"/>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884" name="Google Shape;1884;p67"/>
          <p:cNvPicPr preferRelativeResize="0"/>
          <p:nvPr/>
        </p:nvPicPr>
        <p:blipFill>
          <a:blip r:embed="rId6">
            <a:alphaModFix/>
          </a:blip>
          <a:stretch>
            <a:fillRect/>
          </a:stretch>
        </p:blipFill>
        <p:spPr>
          <a:xfrm>
            <a:off x="6537947" y="2858127"/>
            <a:ext cx="2050276" cy="1754499"/>
          </a:xfrm>
          <a:prstGeom prst="rect">
            <a:avLst/>
          </a:prstGeom>
          <a:noFill/>
          <a:ln>
            <a:noFill/>
          </a:ln>
        </p:spPr>
      </p:pic>
      <p:pic>
        <p:nvPicPr>
          <p:cNvPr id="1885" name="Google Shape;1885;p67"/>
          <p:cNvPicPr preferRelativeResize="0"/>
          <p:nvPr/>
        </p:nvPicPr>
        <p:blipFill>
          <a:blip r:embed="rId7">
            <a:alphaModFix/>
          </a:blip>
          <a:stretch>
            <a:fillRect/>
          </a:stretch>
        </p:blipFill>
        <p:spPr>
          <a:xfrm>
            <a:off x="1354150" y="1670823"/>
            <a:ext cx="4419599" cy="2506128"/>
          </a:xfrm>
          <a:prstGeom prst="rect">
            <a:avLst/>
          </a:prstGeom>
          <a:noFill/>
          <a:ln>
            <a:noFill/>
          </a:ln>
        </p:spPr>
      </p:pic>
      <p:pic>
        <p:nvPicPr>
          <p:cNvPr id="3" name="Audio 2">
            <a:extLst>
              <a:ext uri="{FF2B5EF4-FFF2-40B4-BE49-F238E27FC236}">
                <a16:creationId xmlns:a16="http://schemas.microsoft.com/office/drawing/2014/main" id="{14884E1E-2030-F7EB-83F8-665492F8041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97"/>
    </mc:Choice>
    <mc:Fallback>
      <p:transition spd="slow" advTm="2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68"/>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Class-Based TF-IDF</a:t>
            </a:r>
            <a:endParaRPr/>
          </a:p>
        </p:txBody>
      </p:sp>
      <p:pic>
        <p:nvPicPr>
          <p:cNvPr id="1891" name="Google Shape;1891;p68"/>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892" name="Google Shape;1892;p68"/>
          <p:cNvPicPr preferRelativeResize="0"/>
          <p:nvPr/>
        </p:nvPicPr>
        <p:blipFill>
          <a:blip r:embed="rId6">
            <a:alphaModFix/>
          </a:blip>
          <a:stretch>
            <a:fillRect/>
          </a:stretch>
        </p:blipFill>
        <p:spPr>
          <a:xfrm>
            <a:off x="6537947" y="2858127"/>
            <a:ext cx="2050276" cy="1754499"/>
          </a:xfrm>
          <a:prstGeom prst="rect">
            <a:avLst/>
          </a:prstGeom>
          <a:noFill/>
          <a:ln>
            <a:noFill/>
          </a:ln>
        </p:spPr>
      </p:pic>
      <p:pic>
        <p:nvPicPr>
          <p:cNvPr id="1893" name="Google Shape;1893;p68"/>
          <p:cNvPicPr preferRelativeResize="0"/>
          <p:nvPr/>
        </p:nvPicPr>
        <p:blipFill>
          <a:blip r:embed="rId7">
            <a:alphaModFix/>
          </a:blip>
          <a:stretch>
            <a:fillRect/>
          </a:stretch>
        </p:blipFill>
        <p:spPr>
          <a:xfrm>
            <a:off x="793325" y="1742800"/>
            <a:ext cx="3165332" cy="2331401"/>
          </a:xfrm>
          <a:prstGeom prst="rect">
            <a:avLst/>
          </a:prstGeom>
          <a:noFill/>
          <a:ln>
            <a:noFill/>
          </a:ln>
        </p:spPr>
      </p:pic>
      <p:pic>
        <p:nvPicPr>
          <p:cNvPr id="1894" name="Google Shape;1894;p68"/>
          <p:cNvPicPr preferRelativeResize="0"/>
          <p:nvPr/>
        </p:nvPicPr>
        <p:blipFill>
          <a:blip r:embed="rId8">
            <a:alphaModFix/>
          </a:blip>
          <a:stretch>
            <a:fillRect/>
          </a:stretch>
        </p:blipFill>
        <p:spPr>
          <a:xfrm>
            <a:off x="4142425" y="2393925"/>
            <a:ext cx="2395525" cy="871100"/>
          </a:xfrm>
          <a:prstGeom prst="rect">
            <a:avLst/>
          </a:prstGeom>
          <a:noFill/>
          <a:ln>
            <a:noFill/>
          </a:ln>
        </p:spPr>
      </p:pic>
      <p:pic>
        <p:nvPicPr>
          <p:cNvPr id="7" name="Audio 6">
            <a:extLst>
              <a:ext uri="{FF2B5EF4-FFF2-40B4-BE49-F238E27FC236}">
                <a16:creationId xmlns:a16="http://schemas.microsoft.com/office/drawing/2014/main" id="{ED3084A2-6436-7C88-0549-E1A7F618BC3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09"/>
    </mc:Choice>
    <mc:Fallback>
      <p:transition spd="slow" advTm="9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69"/>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KeyBERTInspired</a:t>
            </a:r>
            <a:endParaRPr/>
          </a:p>
        </p:txBody>
      </p:sp>
      <p:pic>
        <p:nvPicPr>
          <p:cNvPr id="1900" name="Google Shape;1900;p69"/>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901" name="Google Shape;1901;p69"/>
          <p:cNvPicPr preferRelativeResize="0"/>
          <p:nvPr/>
        </p:nvPicPr>
        <p:blipFill>
          <a:blip r:embed="rId6">
            <a:alphaModFix/>
          </a:blip>
          <a:stretch>
            <a:fillRect/>
          </a:stretch>
        </p:blipFill>
        <p:spPr>
          <a:xfrm>
            <a:off x="6537947" y="2858127"/>
            <a:ext cx="2050276" cy="1754499"/>
          </a:xfrm>
          <a:prstGeom prst="rect">
            <a:avLst/>
          </a:prstGeom>
          <a:noFill/>
          <a:ln>
            <a:noFill/>
          </a:ln>
        </p:spPr>
      </p:pic>
      <p:pic>
        <p:nvPicPr>
          <p:cNvPr id="1902" name="Google Shape;1902;p69"/>
          <p:cNvPicPr preferRelativeResize="0"/>
          <p:nvPr/>
        </p:nvPicPr>
        <p:blipFill>
          <a:blip r:embed="rId7">
            <a:alphaModFix/>
          </a:blip>
          <a:stretch>
            <a:fillRect/>
          </a:stretch>
        </p:blipFill>
        <p:spPr>
          <a:xfrm>
            <a:off x="926850" y="1417800"/>
            <a:ext cx="5094776" cy="3146775"/>
          </a:xfrm>
          <a:prstGeom prst="rect">
            <a:avLst/>
          </a:prstGeom>
          <a:noFill/>
          <a:ln>
            <a:noFill/>
          </a:ln>
        </p:spPr>
      </p:pic>
      <p:pic>
        <p:nvPicPr>
          <p:cNvPr id="7" name="Audio 6">
            <a:extLst>
              <a:ext uri="{FF2B5EF4-FFF2-40B4-BE49-F238E27FC236}">
                <a16:creationId xmlns:a16="http://schemas.microsoft.com/office/drawing/2014/main" id="{A8F44202-0E5C-9A37-D140-C7E93E791FB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92"/>
    </mc:Choice>
    <mc:Fallback>
      <p:transition spd="slow" advTm="8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70"/>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Result</a:t>
            </a:r>
            <a:endParaRPr/>
          </a:p>
        </p:txBody>
      </p:sp>
      <p:pic>
        <p:nvPicPr>
          <p:cNvPr id="1908" name="Google Shape;1908;p70"/>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909" name="Google Shape;1909;p70"/>
          <p:cNvPicPr preferRelativeResize="0"/>
          <p:nvPr/>
        </p:nvPicPr>
        <p:blipFill>
          <a:blip r:embed="rId6">
            <a:alphaModFix/>
          </a:blip>
          <a:stretch>
            <a:fillRect/>
          </a:stretch>
        </p:blipFill>
        <p:spPr>
          <a:xfrm>
            <a:off x="575375" y="2030525"/>
            <a:ext cx="7905603" cy="1478422"/>
          </a:xfrm>
          <a:prstGeom prst="rect">
            <a:avLst/>
          </a:prstGeom>
          <a:noFill/>
          <a:ln>
            <a:noFill/>
          </a:ln>
        </p:spPr>
      </p:pic>
      <p:sp>
        <p:nvSpPr>
          <p:cNvPr id="1910" name="Google Shape;1910;p70"/>
          <p:cNvSpPr txBox="1"/>
          <p:nvPr/>
        </p:nvSpPr>
        <p:spPr>
          <a:xfrm>
            <a:off x="2585375" y="3673325"/>
            <a:ext cx="3885600" cy="5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191919"/>
                </a:solidFill>
                <a:latin typeface="Lato"/>
                <a:ea typeface="Lato"/>
                <a:cs typeface="Lato"/>
                <a:sym typeface="Lato"/>
              </a:rPr>
              <a:t>Average Coherence Score: 0.603128</a:t>
            </a:r>
            <a:endParaRPr b="1">
              <a:solidFill>
                <a:srgbClr val="191919"/>
              </a:solidFill>
              <a:latin typeface="Lato"/>
              <a:ea typeface="Lato"/>
              <a:cs typeface="Lato"/>
              <a:sym typeface="Lato"/>
            </a:endParaRPr>
          </a:p>
          <a:p>
            <a:pPr marL="0" lvl="0" indent="0" algn="ctr" rtl="0">
              <a:spcBef>
                <a:spcPts val="0"/>
              </a:spcBef>
              <a:spcAft>
                <a:spcPts val="0"/>
              </a:spcAft>
              <a:buNone/>
            </a:pPr>
            <a:r>
              <a:rPr lang="en" b="1">
                <a:solidFill>
                  <a:srgbClr val="191919"/>
                </a:solidFill>
                <a:latin typeface="Lato"/>
                <a:ea typeface="Lato"/>
                <a:cs typeface="Lato"/>
                <a:sym typeface="Lato"/>
              </a:rPr>
              <a:t>Much Higher than LDA results!</a:t>
            </a:r>
            <a:endParaRPr b="1">
              <a:solidFill>
                <a:srgbClr val="191919"/>
              </a:solidFill>
              <a:latin typeface="Lato"/>
              <a:ea typeface="Lato"/>
              <a:cs typeface="Lato"/>
              <a:sym typeface="Lato"/>
            </a:endParaRPr>
          </a:p>
        </p:txBody>
      </p:sp>
      <p:pic>
        <p:nvPicPr>
          <p:cNvPr id="3" name="Audio 2">
            <a:extLst>
              <a:ext uri="{FF2B5EF4-FFF2-40B4-BE49-F238E27FC236}">
                <a16:creationId xmlns:a16="http://schemas.microsoft.com/office/drawing/2014/main" id="{8A4BFADB-BBE8-964B-1794-301429A7B6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60"/>
    </mc:Choice>
    <mc:Fallback>
      <p:transition spd="slow" advTm="7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71"/>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Viz &amp; Interpretation</a:t>
            </a:r>
            <a:endParaRPr/>
          </a:p>
        </p:txBody>
      </p:sp>
      <p:pic>
        <p:nvPicPr>
          <p:cNvPr id="1916" name="Google Shape;1916;p71"/>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917" name="Google Shape;1917;p71"/>
          <p:cNvPicPr preferRelativeResize="0"/>
          <p:nvPr/>
        </p:nvPicPr>
        <p:blipFill>
          <a:blip r:embed="rId6">
            <a:alphaModFix/>
          </a:blip>
          <a:stretch>
            <a:fillRect/>
          </a:stretch>
        </p:blipFill>
        <p:spPr>
          <a:xfrm>
            <a:off x="953575" y="1360200"/>
            <a:ext cx="3212524" cy="3212524"/>
          </a:xfrm>
          <a:prstGeom prst="rect">
            <a:avLst/>
          </a:prstGeom>
          <a:noFill/>
          <a:ln>
            <a:noFill/>
          </a:ln>
        </p:spPr>
      </p:pic>
      <p:pic>
        <p:nvPicPr>
          <p:cNvPr id="1918" name="Google Shape;1918;p71"/>
          <p:cNvPicPr preferRelativeResize="0"/>
          <p:nvPr/>
        </p:nvPicPr>
        <p:blipFill>
          <a:blip r:embed="rId7">
            <a:alphaModFix/>
          </a:blip>
          <a:stretch>
            <a:fillRect/>
          </a:stretch>
        </p:blipFill>
        <p:spPr>
          <a:xfrm>
            <a:off x="4242899" y="1363012"/>
            <a:ext cx="3206900" cy="3206900"/>
          </a:xfrm>
          <a:prstGeom prst="rect">
            <a:avLst/>
          </a:prstGeom>
          <a:noFill/>
          <a:ln>
            <a:noFill/>
          </a:ln>
        </p:spPr>
      </p:pic>
      <p:pic>
        <p:nvPicPr>
          <p:cNvPr id="11" name="Audio 10">
            <a:extLst>
              <a:ext uri="{FF2B5EF4-FFF2-40B4-BE49-F238E27FC236}">
                <a16:creationId xmlns:a16="http://schemas.microsoft.com/office/drawing/2014/main" id="{DDBEC302-41C5-11B2-D52C-9A903391444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86"/>
    </mc:Choice>
    <mc:Fallback>
      <p:transition spd="slow" advTm="9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45"/>
          <p:cNvSpPr/>
          <p:nvPr/>
        </p:nvSpPr>
        <p:spPr>
          <a:xfrm>
            <a:off x="4744775" y="832350"/>
            <a:ext cx="3818400" cy="2354700"/>
          </a:xfrm>
          <a:prstGeom prst="rect">
            <a:avLst/>
          </a:prstGeom>
          <a:solidFill>
            <a:srgbClr val="FFE599"/>
          </a:solidFill>
          <a:ln>
            <a:noFill/>
          </a:ln>
          <a:effectLst>
            <a:outerShdw blurRad="57150" dist="19050" dir="5400000" algn="bl" rotWithShape="0">
              <a:srgbClr val="000000">
                <a:alpha val="2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6" name="Google Shape;1586;p45"/>
          <p:cNvGrpSpPr/>
          <p:nvPr/>
        </p:nvGrpSpPr>
        <p:grpSpPr>
          <a:xfrm>
            <a:off x="399091" y="1254369"/>
            <a:ext cx="4045944" cy="2354636"/>
            <a:chOff x="3774696" y="3080440"/>
            <a:chExt cx="2763812" cy="1499100"/>
          </a:xfrm>
        </p:grpSpPr>
        <p:sp>
          <p:nvSpPr>
            <p:cNvPr id="1587" name="Google Shape;1587;p45"/>
            <p:cNvSpPr/>
            <p:nvPr/>
          </p:nvSpPr>
          <p:spPr>
            <a:xfrm>
              <a:off x="3837308" y="3080440"/>
              <a:ext cx="2701200" cy="1499100"/>
            </a:xfrm>
            <a:prstGeom prst="roundRect">
              <a:avLst>
                <a:gd name="adj" fmla="val 3217"/>
              </a:avLst>
            </a:prstGeom>
            <a:solidFill>
              <a:schemeClr val="lt1"/>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8" name="Google Shape;1588;p45"/>
            <p:cNvGrpSpPr/>
            <p:nvPr/>
          </p:nvGrpSpPr>
          <p:grpSpPr>
            <a:xfrm>
              <a:off x="3774696" y="3247604"/>
              <a:ext cx="241302" cy="1156235"/>
              <a:chOff x="713236" y="788328"/>
              <a:chExt cx="739055" cy="3541301"/>
            </a:xfrm>
          </p:grpSpPr>
          <p:grpSp>
            <p:nvGrpSpPr>
              <p:cNvPr id="1589" name="Google Shape;1589;p45"/>
              <p:cNvGrpSpPr/>
              <p:nvPr/>
            </p:nvGrpSpPr>
            <p:grpSpPr>
              <a:xfrm>
                <a:off x="713236" y="788328"/>
                <a:ext cx="739055" cy="403501"/>
                <a:chOff x="2291000" y="2017675"/>
                <a:chExt cx="70700" cy="38600"/>
              </a:xfrm>
            </p:grpSpPr>
            <p:sp>
              <p:nvSpPr>
                <p:cNvPr id="1590" name="Google Shape;1590;p45"/>
                <p:cNvSpPr/>
                <p:nvPr/>
              </p:nvSpPr>
              <p:spPr>
                <a:xfrm>
                  <a:off x="2323075" y="2017675"/>
                  <a:ext cx="38625" cy="38600"/>
                </a:xfrm>
                <a:custGeom>
                  <a:avLst/>
                  <a:gdLst/>
                  <a:ahLst/>
                  <a:cxnLst/>
                  <a:rect l="l" t="t" r="r" b="b"/>
                  <a:pathLst>
                    <a:path w="1545" h="1544" extrusionOk="0">
                      <a:moveTo>
                        <a:pt x="781" y="0"/>
                      </a:moveTo>
                      <a:cubicBezTo>
                        <a:pt x="342" y="0"/>
                        <a:pt x="1" y="358"/>
                        <a:pt x="1" y="780"/>
                      </a:cubicBezTo>
                      <a:cubicBezTo>
                        <a:pt x="1" y="1203"/>
                        <a:pt x="342" y="1544"/>
                        <a:pt x="781" y="1544"/>
                      </a:cubicBezTo>
                      <a:cubicBezTo>
                        <a:pt x="1203" y="1544"/>
                        <a:pt x="1544" y="1203"/>
                        <a:pt x="1544" y="780"/>
                      </a:cubicBezTo>
                      <a:cubicBezTo>
                        <a:pt x="1544" y="358"/>
                        <a:pt x="1203" y="0"/>
                        <a:pt x="781" y="0"/>
                      </a:cubicBezTo>
                      <a:close/>
                    </a:path>
                  </a:pathLst>
                </a:custGeom>
                <a:solidFill>
                  <a:srgbClr val="000000">
                    <a:alpha val="23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5"/>
                <p:cNvSpPr/>
                <p:nvPr/>
              </p:nvSpPr>
              <p:spPr>
                <a:xfrm>
                  <a:off x="2291000" y="2025400"/>
                  <a:ext cx="59725" cy="22750"/>
                </a:xfrm>
                <a:custGeom>
                  <a:avLst/>
                  <a:gdLst/>
                  <a:ahLst/>
                  <a:cxnLst/>
                  <a:rect l="l" t="t" r="r" b="b"/>
                  <a:pathLst>
                    <a:path w="2389" h="910" fill="none" extrusionOk="0">
                      <a:moveTo>
                        <a:pt x="0" y="0"/>
                      </a:moveTo>
                      <a:lnTo>
                        <a:pt x="1853" y="0"/>
                      </a:lnTo>
                      <a:cubicBezTo>
                        <a:pt x="2161" y="0"/>
                        <a:pt x="2389" y="179"/>
                        <a:pt x="2389" y="390"/>
                      </a:cubicBezTo>
                      <a:lnTo>
                        <a:pt x="2389" y="536"/>
                      </a:lnTo>
                      <a:cubicBezTo>
                        <a:pt x="2389" y="747"/>
                        <a:pt x="2145" y="910"/>
                        <a:pt x="1853" y="910"/>
                      </a:cubicBezTo>
                      <a:lnTo>
                        <a:pt x="0" y="91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2" name="Google Shape;1592;p45"/>
              <p:cNvGrpSpPr/>
              <p:nvPr/>
            </p:nvGrpSpPr>
            <p:grpSpPr>
              <a:xfrm>
                <a:off x="713236" y="1415888"/>
                <a:ext cx="739055" cy="403501"/>
                <a:chOff x="2291000" y="2017675"/>
                <a:chExt cx="70700" cy="38600"/>
              </a:xfrm>
            </p:grpSpPr>
            <p:sp>
              <p:nvSpPr>
                <p:cNvPr id="1593" name="Google Shape;1593;p45"/>
                <p:cNvSpPr/>
                <p:nvPr/>
              </p:nvSpPr>
              <p:spPr>
                <a:xfrm>
                  <a:off x="2323075" y="2017675"/>
                  <a:ext cx="38625" cy="38600"/>
                </a:xfrm>
                <a:custGeom>
                  <a:avLst/>
                  <a:gdLst/>
                  <a:ahLst/>
                  <a:cxnLst/>
                  <a:rect l="l" t="t" r="r" b="b"/>
                  <a:pathLst>
                    <a:path w="1545" h="1544" extrusionOk="0">
                      <a:moveTo>
                        <a:pt x="781" y="0"/>
                      </a:moveTo>
                      <a:cubicBezTo>
                        <a:pt x="342" y="0"/>
                        <a:pt x="1" y="358"/>
                        <a:pt x="1" y="780"/>
                      </a:cubicBezTo>
                      <a:cubicBezTo>
                        <a:pt x="1" y="1203"/>
                        <a:pt x="342" y="1544"/>
                        <a:pt x="781" y="1544"/>
                      </a:cubicBezTo>
                      <a:cubicBezTo>
                        <a:pt x="1203" y="1544"/>
                        <a:pt x="1544" y="1203"/>
                        <a:pt x="1544" y="780"/>
                      </a:cubicBezTo>
                      <a:cubicBezTo>
                        <a:pt x="1544" y="358"/>
                        <a:pt x="1203" y="0"/>
                        <a:pt x="781" y="0"/>
                      </a:cubicBezTo>
                      <a:close/>
                    </a:path>
                  </a:pathLst>
                </a:custGeom>
                <a:solidFill>
                  <a:srgbClr val="000000">
                    <a:alpha val="23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5"/>
                <p:cNvSpPr/>
                <p:nvPr/>
              </p:nvSpPr>
              <p:spPr>
                <a:xfrm>
                  <a:off x="2291000" y="2025400"/>
                  <a:ext cx="59725" cy="22750"/>
                </a:xfrm>
                <a:custGeom>
                  <a:avLst/>
                  <a:gdLst/>
                  <a:ahLst/>
                  <a:cxnLst/>
                  <a:rect l="l" t="t" r="r" b="b"/>
                  <a:pathLst>
                    <a:path w="2389" h="910" fill="none" extrusionOk="0">
                      <a:moveTo>
                        <a:pt x="0" y="0"/>
                      </a:moveTo>
                      <a:lnTo>
                        <a:pt x="1853" y="0"/>
                      </a:lnTo>
                      <a:cubicBezTo>
                        <a:pt x="2161" y="0"/>
                        <a:pt x="2389" y="179"/>
                        <a:pt x="2389" y="390"/>
                      </a:cubicBezTo>
                      <a:lnTo>
                        <a:pt x="2389" y="536"/>
                      </a:lnTo>
                      <a:cubicBezTo>
                        <a:pt x="2389" y="747"/>
                        <a:pt x="2145" y="910"/>
                        <a:pt x="1853" y="910"/>
                      </a:cubicBezTo>
                      <a:lnTo>
                        <a:pt x="0" y="91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5" name="Google Shape;1595;p45"/>
              <p:cNvGrpSpPr/>
              <p:nvPr/>
            </p:nvGrpSpPr>
            <p:grpSpPr>
              <a:xfrm>
                <a:off x="713236" y="2043448"/>
                <a:ext cx="739055" cy="403501"/>
                <a:chOff x="2291000" y="2017675"/>
                <a:chExt cx="70700" cy="38600"/>
              </a:xfrm>
            </p:grpSpPr>
            <p:sp>
              <p:nvSpPr>
                <p:cNvPr id="1596" name="Google Shape;1596;p45"/>
                <p:cNvSpPr/>
                <p:nvPr/>
              </p:nvSpPr>
              <p:spPr>
                <a:xfrm>
                  <a:off x="2323075" y="2017675"/>
                  <a:ext cx="38625" cy="38600"/>
                </a:xfrm>
                <a:custGeom>
                  <a:avLst/>
                  <a:gdLst/>
                  <a:ahLst/>
                  <a:cxnLst/>
                  <a:rect l="l" t="t" r="r" b="b"/>
                  <a:pathLst>
                    <a:path w="1545" h="1544" extrusionOk="0">
                      <a:moveTo>
                        <a:pt x="781" y="0"/>
                      </a:moveTo>
                      <a:cubicBezTo>
                        <a:pt x="342" y="0"/>
                        <a:pt x="1" y="358"/>
                        <a:pt x="1" y="780"/>
                      </a:cubicBezTo>
                      <a:cubicBezTo>
                        <a:pt x="1" y="1203"/>
                        <a:pt x="342" y="1544"/>
                        <a:pt x="781" y="1544"/>
                      </a:cubicBezTo>
                      <a:cubicBezTo>
                        <a:pt x="1203" y="1544"/>
                        <a:pt x="1544" y="1203"/>
                        <a:pt x="1544" y="780"/>
                      </a:cubicBezTo>
                      <a:cubicBezTo>
                        <a:pt x="1544" y="358"/>
                        <a:pt x="1203" y="0"/>
                        <a:pt x="781" y="0"/>
                      </a:cubicBezTo>
                      <a:close/>
                    </a:path>
                  </a:pathLst>
                </a:custGeom>
                <a:solidFill>
                  <a:srgbClr val="000000">
                    <a:alpha val="23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5"/>
                <p:cNvSpPr/>
                <p:nvPr/>
              </p:nvSpPr>
              <p:spPr>
                <a:xfrm>
                  <a:off x="2291000" y="2025400"/>
                  <a:ext cx="59725" cy="22750"/>
                </a:xfrm>
                <a:custGeom>
                  <a:avLst/>
                  <a:gdLst/>
                  <a:ahLst/>
                  <a:cxnLst/>
                  <a:rect l="l" t="t" r="r" b="b"/>
                  <a:pathLst>
                    <a:path w="2389" h="910" fill="none" extrusionOk="0">
                      <a:moveTo>
                        <a:pt x="0" y="0"/>
                      </a:moveTo>
                      <a:lnTo>
                        <a:pt x="1853" y="0"/>
                      </a:lnTo>
                      <a:cubicBezTo>
                        <a:pt x="2161" y="0"/>
                        <a:pt x="2389" y="179"/>
                        <a:pt x="2389" y="390"/>
                      </a:cubicBezTo>
                      <a:lnTo>
                        <a:pt x="2389" y="536"/>
                      </a:lnTo>
                      <a:cubicBezTo>
                        <a:pt x="2389" y="747"/>
                        <a:pt x="2145" y="910"/>
                        <a:pt x="1853" y="910"/>
                      </a:cubicBezTo>
                      <a:lnTo>
                        <a:pt x="0" y="91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8" name="Google Shape;1598;p45"/>
              <p:cNvGrpSpPr/>
              <p:nvPr/>
            </p:nvGrpSpPr>
            <p:grpSpPr>
              <a:xfrm>
                <a:off x="713236" y="2671008"/>
                <a:ext cx="739055" cy="403501"/>
                <a:chOff x="2291000" y="2017675"/>
                <a:chExt cx="70700" cy="38600"/>
              </a:xfrm>
            </p:grpSpPr>
            <p:sp>
              <p:nvSpPr>
                <p:cNvPr id="1599" name="Google Shape;1599;p45"/>
                <p:cNvSpPr/>
                <p:nvPr/>
              </p:nvSpPr>
              <p:spPr>
                <a:xfrm>
                  <a:off x="2323075" y="2017675"/>
                  <a:ext cx="38625" cy="38600"/>
                </a:xfrm>
                <a:custGeom>
                  <a:avLst/>
                  <a:gdLst/>
                  <a:ahLst/>
                  <a:cxnLst/>
                  <a:rect l="l" t="t" r="r" b="b"/>
                  <a:pathLst>
                    <a:path w="1545" h="1544" extrusionOk="0">
                      <a:moveTo>
                        <a:pt x="781" y="0"/>
                      </a:moveTo>
                      <a:cubicBezTo>
                        <a:pt x="342" y="0"/>
                        <a:pt x="1" y="358"/>
                        <a:pt x="1" y="780"/>
                      </a:cubicBezTo>
                      <a:cubicBezTo>
                        <a:pt x="1" y="1203"/>
                        <a:pt x="342" y="1544"/>
                        <a:pt x="781" y="1544"/>
                      </a:cubicBezTo>
                      <a:cubicBezTo>
                        <a:pt x="1203" y="1544"/>
                        <a:pt x="1544" y="1203"/>
                        <a:pt x="1544" y="780"/>
                      </a:cubicBezTo>
                      <a:cubicBezTo>
                        <a:pt x="1544" y="358"/>
                        <a:pt x="1203" y="0"/>
                        <a:pt x="781" y="0"/>
                      </a:cubicBezTo>
                      <a:close/>
                    </a:path>
                  </a:pathLst>
                </a:custGeom>
                <a:solidFill>
                  <a:srgbClr val="000000">
                    <a:alpha val="23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5"/>
                <p:cNvSpPr/>
                <p:nvPr/>
              </p:nvSpPr>
              <p:spPr>
                <a:xfrm>
                  <a:off x="2291000" y="2025400"/>
                  <a:ext cx="59725" cy="22750"/>
                </a:xfrm>
                <a:custGeom>
                  <a:avLst/>
                  <a:gdLst/>
                  <a:ahLst/>
                  <a:cxnLst/>
                  <a:rect l="l" t="t" r="r" b="b"/>
                  <a:pathLst>
                    <a:path w="2389" h="910" fill="none" extrusionOk="0">
                      <a:moveTo>
                        <a:pt x="0" y="0"/>
                      </a:moveTo>
                      <a:lnTo>
                        <a:pt x="1853" y="0"/>
                      </a:lnTo>
                      <a:cubicBezTo>
                        <a:pt x="2161" y="0"/>
                        <a:pt x="2389" y="179"/>
                        <a:pt x="2389" y="390"/>
                      </a:cubicBezTo>
                      <a:lnTo>
                        <a:pt x="2389" y="536"/>
                      </a:lnTo>
                      <a:cubicBezTo>
                        <a:pt x="2389" y="747"/>
                        <a:pt x="2145" y="910"/>
                        <a:pt x="1853" y="910"/>
                      </a:cubicBezTo>
                      <a:lnTo>
                        <a:pt x="0" y="91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1" name="Google Shape;1601;p45"/>
              <p:cNvGrpSpPr/>
              <p:nvPr/>
            </p:nvGrpSpPr>
            <p:grpSpPr>
              <a:xfrm>
                <a:off x="713236" y="3298568"/>
                <a:ext cx="739055" cy="403501"/>
                <a:chOff x="2291000" y="2017675"/>
                <a:chExt cx="70700" cy="38600"/>
              </a:xfrm>
            </p:grpSpPr>
            <p:sp>
              <p:nvSpPr>
                <p:cNvPr id="1602" name="Google Shape;1602;p45"/>
                <p:cNvSpPr/>
                <p:nvPr/>
              </p:nvSpPr>
              <p:spPr>
                <a:xfrm>
                  <a:off x="2323075" y="2017675"/>
                  <a:ext cx="38625" cy="38600"/>
                </a:xfrm>
                <a:custGeom>
                  <a:avLst/>
                  <a:gdLst/>
                  <a:ahLst/>
                  <a:cxnLst/>
                  <a:rect l="l" t="t" r="r" b="b"/>
                  <a:pathLst>
                    <a:path w="1545" h="1544" extrusionOk="0">
                      <a:moveTo>
                        <a:pt x="781" y="0"/>
                      </a:moveTo>
                      <a:cubicBezTo>
                        <a:pt x="342" y="0"/>
                        <a:pt x="1" y="358"/>
                        <a:pt x="1" y="780"/>
                      </a:cubicBezTo>
                      <a:cubicBezTo>
                        <a:pt x="1" y="1203"/>
                        <a:pt x="342" y="1544"/>
                        <a:pt x="781" y="1544"/>
                      </a:cubicBezTo>
                      <a:cubicBezTo>
                        <a:pt x="1203" y="1544"/>
                        <a:pt x="1544" y="1203"/>
                        <a:pt x="1544" y="780"/>
                      </a:cubicBezTo>
                      <a:cubicBezTo>
                        <a:pt x="1544" y="358"/>
                        <a:pt x="1203" y="0"/>
                        <a:pt x="781" y="0"/>
                      </a:cubicBezTo>
                      <a:close/>
                    </a:path>
                  </a:pathLst>
                </a:custGeom>
                <a:solidFill>
                  <a:srgbClr val="000000">
                    <a:alpha val="23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5"/>
                <p:cNvSpPr/>
                <p:nvPr/>
              </p:nvSpPr>
              <p:spPr>
                <a:xfrm>
                  <a:off x="2291000" y="2025400"/>
                  <a:ext cx="59725" cy="22750"/>
                </a:xfrm>
                <a:custGeom>
                  <a:avLst/>
                  <a:gdLst/>
                  <a:ahLst/>
                  <a:cxnLst/>
                  <a:rect l="l" t="t" r="r" b="b"/>
                  <a:pathLst>
                    <a:path w="2389" h="910" fill="none" extrusionOk="0">
                      <a:moveTo>
                        <a:pt x="0" y="0"/>
                      </a:moveTo>
                      <a:lnTo>
                        <a:pt x="1853" y="0"/>
                      </a:lnTo>
                      <a:cubicBezTo>
                        <a:pt x="2161" y="0"/>
                        <a:pt x="2389" y="179"/>
                        <a:pt x="2389" y="390"/>
                      </a:cubicBezTo>
                      <a:lnTo>
                        <a:pt x="2389" y="536"/>
                      </a:lnTo>
                      <a:cubicBezTo>
                        <a:pt x="2389" y="747"/>
                        <a:pt x="2145" y="910"/>
                        <a:pt x="1853" y="910"/>
                      </a:cubicBezTo>
                      <a:lnTo>
                        <a:pt x="0" y="91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4" name="Google Shape;1604;p45"/>
              <p:cNvGrpSpPr/>
              <p:nvPr/>
            </p:nvGrpSpPr>
            <p:grpSpPr>
              <a:xfrm>
                <a:off x="713236" y="3926128"/>
                <a:ext cx="739055" cy="403501"/>
                <a:chOff x="2291000" y="2017675"/>
                <a:chExt cx="70700" cy="38600"/>
              </a:xfrm>
            </p:grpSpPr>
            <p:sp>
              <p:nvSpPr>
                <p:cNvPr id="1605" name="Google Shape;1605;p45"/>
                <p:cNvSpPr/>
                <p:nvPr/>
              </p:nvSpPr>
              <p:spPr>
                <a:xfrm>
                  <a:off x="2323075" y="2017675"/>
                  <a:ext cx="38625" cy="38600"/>
                </a:xfrm>
                <a:custGeom>
                  <a:avLst/>
                  <a:gdLst/>
                  <a:ahLst/>
                  <a:cxnLst/>
                  <a:rect l="l" t="t" r="r" b="b"/>
                  <a:pathLst>
                    <a:path w="1545" h="1544" extrusionOk="0">
                      <a:moveTo>
                        <a:pt x="781" y="0"/>
                      </a:moveTo>
                      <a:cubicBezTo>
                        <a:pt x="342" y="0"/>
                        <a:pt x="1" y="358"/>
                        <a:pt x="1" y="780"/>
                      </a:cubicBezTo>
                      <a:cubicBezTo>
                        <a:pt x="1" y="1203"/>
                        <a:pt x="342" y="1544"/>
                        <a:pt x="781" y="1544"/>
                      </a:cubicBezTo>
                      <a:cubicBezTo>
                        <a:pt x="1203" y="1544"/>
                        <a:pt x="1544" y="1203"/>
                        <a:pt x="1544" y="780"/>
                      </a:cubicBezTo>
                      <a:cubicBezTo>
                        <a:pt x="1544" y="358"/>
                        <a:pt x="1203" y="0"/>
                        <a:pt x="781" y="0"/>
                      </a:cubicBezTo>
                      <a:close/>
                    </a:path>
                  </a:pathLst>
                </a:custGeom>
                <a:solidFill>
                  <a:srgbClr val="000000">
                    <a:alpha val="239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5"/>
                <p:cNvSpPr/>
                <p:nvPr/>
              </p:nvSpPr>
              <p:spPr>
                <a:xfrm>
                  <a:off x="2291000" y="2025400"/>
                  <a:ext cx="59725" cy="22750"/>
                </a:xfrm>
                <a:custGeom>
                  <a:avLst/>
                  <a:gdLst/>
                  <a:ahLst/>
                  <a:cxnLst/>
                  <a:rect l="l" t="t" r="r" b="b"/>
                  <a:pathLst>
                    <a:path w="2389" h="910" fill="none" extrusionOk="0">
                      <a:moveTo>
                        <a:pt x="0" y="0"/>
                      </a:moveTo>
                      <a:lnTo>
                        <a:pt x="1853" y="0"/>
                      </a:lnTo>
                      <a:cubicBezTo>
                        <a:pt x="2161" y="0"/>
                        <a:pt x="2389" y="179"/>
                        <a:pt x="2389" y="390"/>
                      </a:cubicBezTo>
                      <a:lnTo>
                        <a:pt x="2389" y="536"/>
                      </a:lnTo>
                      <a:cubicBezTo>
                        <a:pt x="2389" y="747"/>
                        <a:pt x="2145" y="910"/>
                        <a:pt x="1853" y="910"/>
                      </a:cubicBezTo>
                      <a:lnTo>
                        <a:pt x="0" y="91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1607" name="Google Shape;1607;p45"/>
          <p:cNvSpPr txBox="1">
            <a:spLocks noGrp="1"/>
          </p:cNvSpPr>
          <p:nvPr>
            <p:ph type="body" idx="1"/>
          </p:nvPr>
        </p:nvSpPr>
        <p:spPr>
          <a:xfrm>
            <a:off x="796200" y="1162555"/>
            <a:ext cx="3818400" cy="205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400"/>
              <a:buNone/>
            </a:pPr>
            <a:r>
              <a:rPr lang="en" sz="1200" b="1" dirty="0"/>
              <a:t>Wang, Tao, Markus Brede, Antonella Ianni, and Emmanouil </a:t>
            </a:r>
            <a:r>
              <a:rPr lang="en" sz="1200" b="1" dirty="0" err="1"/>
              <a:t>Mentzakis</a:t>
            </a:r>
            <a:r>
              <a:rPr lang="en" sz="1200" b="1" dirty="0"/>
              <a:t>. 2017. “Detecting and Characterizing Eating-Disorder Communities on Social Media.” Proceedings of the Tenth ACM International Conference on Web Search and Data Mining, February, 91–100. doi:10.1145/3018661.3018706.</a:t>
            </a:r>
            <a:endParaRPr sz="1200" b="1" dirty="0"/>
          </a:p>
          <a:p>
            <a:pPr marL="457200" lvl="0" indent="-304800" algn="l" rtl="0">
              <a:lnSpc>
                <a:spcPct val="100000"/>
              </a:lnSpc>
              <a:spcBef>
                <a:spcPts val="1000"/>
              </a:spcBef>
              <a:spcAft>
                <a:spcPts val="0"/>
              </a:spcAft>
              <a:buSzPts val="1200"/>
              <a:buChar char="●"/>
            </a:pPr>
            <a:r>
              <a:rPr lang="en" sz="1200" dirty="0"/>
              <a:t>social status, behavioral patterns, and psychometric properties;</a:t>
            </a:r>
            <a:endParaRPr sz="1200" dirty="0"/>
          </a:p>
          <a:p>
            <a:pPr marL="457200" lvl="0" indent="-304800" algn="l" rtl="0">
              <a:lnSpc>
                <a:spcPct val="100000"/>
              </a:lnSpc>
              <a:spcBef>
                <a:spcPts val="0"/>
              </a:spcBef>
              <a:spcAft>
                <a:spcPts val="0"/>
              </a:spcAft>
              <a:buSzPts val="1200"/>
              <a:buChar char="●"/>
            </a:pPr>
            <a:r>
              <a:rPr lang="en" sz="1200" dirty="0"/>
              <a:t>network analysis on homophily of online ED communities.</a:t>
            </a:r>
            <a:endParaRPr sz="1200" dirty="0"/>
          </a:p>
        </p:txBody>
      </p:sp>
      <p:sp>
        <p:nvSpPr>
          <p:cNvPr id="1608" name="Google Shape;1608;p45"/>
          <p:cNvSpPr txBox="1">
            <a:spLocks noGrp="1"/>
          </p:cNvSpPr>
          <p:nvPr>
            <p:ph type="title"/>
          </p:nvPr>
        </p:nvSpPr>
        <p:spPr>
          <a:xfrm>
            <a:off x="720000" y="66509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Prior Research</a:t>
            </a:r>
            <a:endParaRPr/>
          </a:p>
        </p:txBody>
      </p:sp>
      <p:sp>
        <p:nvSpPr>
          <p:cNvPr id="1609" name="Google Shape;1609;p45"/>
          <p:cNvSpPr txBox="1">
            <a:spLocks noGrp="1"/>
          </p:cNvSpPr>
          <p:nvPr>
            <p:ph type="body" idx="1"/>
          </p:nvPr>
        </p:nvSpPr>
        <p:spPr>
          <a:xfrm>
            <a:off x="4744775" y="734760"/>
            <a:ext cx="3818400" cy="205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400"/>
              <a:buNone/>
            </a:pPr>
            <a:r>
              <a:rPr lang="en" sz="1200" b="1" dirty="0" err="1"/>
              <a:t>Moessner</a:t>
            </a:r>
            <a:r>
              <a:rPr lang="en" sz="1200" b="1" dirty="0"/>
              <a:t>, Markus, Johannes </a:t>
            </a:r>
            <a:r>
              <a:rPr lang="en" sz="1200" b="1" dirty="0" err="1"/>
              <a:t>Feldhege</a:t>
            </a:r>
            <a:r>
              <a:rPr lang="en" sz="1200" b="1" dirty="0"/>
              <a:t>, Markus Wolf, and Stephanie Bauer. 2018. “Analyzing Big Data in Social Media: Text and Network Analyses of an Eating Disorder Forum.” International Journal of Eating Disorders 51 (7): 656–67. doi:10.1002/eat.22878.</a:t>
            </a:r>
            <a:endParaRPr sz="1200" b="1" dirty="0"/>
          </a:p>
          <a:p>
            <a:pPr marL="0" lvl="0" indent="0" algn="l" rtl="0">
              <a:lnSpc>
                <a:spcPct val="100000"/>
              </a:lnSpc>
              <a:spcBef>
                <a:spcPts val="1000"/>
              </a:spcBef>
              <a:spcAft>
                <a:spcPts val="0"/>
              </a:spcAft>
              <a:buSzPts val="1400"/>
              <a:buNone/>
            </a:pPr>
            <a:endParaRPr sz="1200" b="1" dirty="0"/>
          </a:p>
          <a:p>
            <a:pPr marL="457200" lvl="0" indent="-304800" algn="l" rtl="0">
              <a:lnSpc>
                <a:spcPct val="100000"/>
              </a:lnSpc>
              <a:spcBef>
                <a:spcPts val="0"/>
              </a:spcBef>
              <a:spcAft>
                <a:spcPts val="0"/>
              </a:spcAft>
              <a:buSzPts val="1200"/>
              <a:buChar char="●"/>
            </a:pPr>
            <a:r>
              <a:rPr lang="en" sz="1200" dirty="0"/>
              <a:t>computerized content analysis and network analysis on the </a:t>
            </a:r>
            <a:r>
              <a:rPr lang="en" sz="1200" dirty="0" err="1"/>
              <a:t>proed</a:t>
            </a:r>
            <a:r>
              <a:rPr lang="en" sz="1200" dirty="0"/>
              <a:t> forum on Reddit;</a:t>
            </a:r>
            <a:endParaRPr sz="1200" dirty="0"/>
          </a:p>
          <a:p>
            <a:pPr marL="457200" lvl="0" indent="-304800" algn="l" rtl="0">
              <a:lnSpc>
                <a:spcPct val="100000"/>
              </a:lnSpc>
              <a:spcBef>
                <a:spcPts val="0"/>
              </a:spcBef>
              <a:spcAft>
                <a:spcPts val="0"/>
              </a:spcAft>
              <a:buSzPts val="1200"/>
              <a:buChar char="●"/>
            </a:pPr>
            <a:r>
              <a:rPr lang="en" sz="1200" dirty="0"/>
              <a:t>Importance of  “feedback and social support” from peers.</a:t>
            </a:r>
            <a:endParaRPr sz="1200" dirty="0"/>
          </a:p>
        </p:txBody>
      </p:sp>
      <p:sp>
        <p:nvSpPr>
          <p:cNvPr id="1610" name="Google Shape;1610;p45"/>
          <p:cNvSpPr txBox="1">
            <a:spLocks noGrp="1"/>
          </p:cNvSpPr>
          <p:nvPr>
            <p:ph type="body" idx="1"/>
          </p:nvPr>
        </p:nvSpPr>
        <p:spPr>
          <a:xfrm>
            <a:off x="545475" y="3637650"/>
            <a:ext cx="3818400" cy="112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400"/>
              <a:buNone/>
            </a:pPr>
            <a:r>
              <a:rPr lang="en" sz="1200" b="1"/>
              <a:t>Branley, D. B., &amp; Covey, J. (2017). Pro-ana versus pro-recovery: A content analytic comparison of social media users’ communication about eating disorders on Twitter and Tumblr. Frontiers in Psychology, 8. doi:10.3389/fpsyg.2017.01356.</a:t>
            </a:r>
            <a:endParaRPr sz="1200"/>
          </a:p>
        </p:txBody>
      </p:sp>
      <p:sp>
        <p:nvSpPr>
          <p:cNvPr id="1611" name="Google Shape;1611;p45"/>
          <p:cNvSpPr txBox="1">
            <a:spLocks noGrp="1"/>
          </p:cNvSpPr>
          <p:nvPr>
            <p:ph type="body" idx="1"/>
          </p:nvPr>
        </p:nvSpPr>
        <p:spPr>
          <a:xfrm>
            <a:off x="4363875" y="3415750"/>
            <a:ext cx="4199400" cy="14913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sz="1200"/>
              <a:t>pro-ana, anti-ana, and pro-recovery prevalence differences, predominantly female users;</a:t>
            </a:r>
            <a:endParaRPr sz="1200"/>
          </a:p>
          <a:p>
            <a:pPr marL="457200" lvl="0" indent="-304800" algn="l" rtl="0">
              <a:lnSpc>
                <a:spcPct val="100000"/>
              </a:lnSpc>
              <a:spcBef>
                <a:spcPts val="0"/>
              </a:spcBef>
              <a:spcAft>
                <a:spcPts val="0"/>
              </a:spcAft>
              <a:buSzPts val="1200"/>
              <a:buChar char="●"/>
            </a:pPr>
            <a:r>
              <a:rPr lang="en" sz="1200"/>
              <a:t> a source of support and as a potential risk for vulnerable individuals;</a:t>
            </a:r>
            <a:endParaRPr sz="1200"/>
          </a:p>
          <a:p>
            <a:pPr marL="457200" lvl="0" indent="-304800" algn="l" rtl="0">
              <a:lnSpc>
                <a:spcPct val="100000"/>
              </a:lnSpc>
              <a:spcBef>
                <a:spcPts val="0"/>
              </a:spcBef>
              <a:spcAft>
                <a:spcPts val="0"/>
              </a:spcAft>
              <a:buSzPts val="1200"/>
              <a:buChar char="●"/>
            </a:pPr>
            <a:r>
              <a:rPr lang="en" sz="1200"/>
              <a:t>need for intervention strategies that balance content moderation with the preservation of positive peer support networks.</a:t>
            </a:r>
            <a:endParaRPr sz="1200"/>
          </a:p>
        </p:txBody>
      </p:sp>
      <p:pic>
        <p:nvPicPr>
          <p:cNvPr id="13" name="Audio 12">
            <a:extLst>
              <a:ext uri="{FF2B5EF4-FFF2-40B4-BE49-F238E27FC236}">
                <a16:creationId xmlns:a16="http://schemas.microsoft.com/office/drawing/2014/main" id="{5B1C3975-0632-1630-5EBD-757C0A9096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070"/>
    </mc:Choice>
    <mc:Fallback>
      <p:transition spd="slow" advTm="15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72"/>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Viz &amp; Interpretation</a:t>
            </a:r>
            <a:endParaRPr/>
          </a:p>
        </p:txBody>
      </p:sp>
      <p:pic>
        <p:nvPicPr>
          <p:cNvPr id="1924" name="Google Shape;1924;p72"/>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925" name="Google Shape;1925;p72"/>
          <p:cNvPicPr preferRelativeResize="0"/>
          <p:nvPr/>
        </p:nvPicPr>
        <p:blipFill>
          <a:blip r:embed="rId6">
            <a:alphaModFix/>
          </a:blip>
          <a:stretch>
            <a:fillRect/>
          </a:stretch>
        </p:blipFill>
        <p:spPr>
          <a:xfrm>
            <a:off x="1763625" y="1309000"/>
            <a:ext cx="5397450" cy="3373401"/>
          </a:xfrm>
          <a:prstGeom prst="rect">
            <a:avLst/>
          </a:prstGeom>
          <a:noFill/>
          <a:ln>
            <a:noFill/>
          </a:ln>
        </p:spPr>
      </p:pic>
      <p:pic>
        <p:nvPicPr>
          <p:cNvPr id="7" name="Audio 6">
            <a:extLst>
              <a:ext uri="{FF2B5EF4-FFF2-40B4-BE49-F238E27FC236}">
                <a16:creationId xmlns:a16="http://schemas.microsoft.com/office/drawing/2014/main" id="{45631F52-A97D-CD64-BE81-1A174699D5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67"/>
    </mc:Choice>
    <mc:Fallback>
      <p:transition spd="slow" advTm="7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74"/>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Viz &amp; Interpretation</a:t>
            </a:r>
            <a:endParaRPr/>
          </a:p>
        </p:txBody>
      </p:sp>
      <p:pic>
        <p:nvPicPr>
          <p:cNvPr id="1938" name="Google Shape;1938;p74"/>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939" name="Google Shape;1939;p74"/>
          <p:cNvPicPr preferRelativeResize="0"/>
          <p:nvPr/>
        </p:nvPicPr>
        <p:blipFill>
          <a:blip r:embed="rId6">
            <a:alphaModFix/>
          </a:blip>
          <a:stretch>
            <a:fillRect/>
          </a:stretch>
        </p:blipFill>
        <p:spPr>
          <a:xfrm>
            <a:off x="2209075" y="1556725"/>
            <a:ext cx="4725850" cy="2953650"/>
          </a:xfrm>
          <a:prstGeom prst="rect">
            <a:avLst/>
          </a:prstGeom>
          <a:noFill/>
          <a:ln>
            <a:noFill/>
          </a:ln>
        </p:spPr>
      </p:pic>
      <p:pic>
        <p:nvPicPr>
          <p:cNvPr id="3" name="Audio 2">
            <a:extLst>
              <a:ext uri="{FF2B5EF4-FFF2-40B4-BE49-F238E27FC236}">
                <a16:creationId xmlns:a16="http://schemas.microsoft.com/office/drawing/2014/main" id="{7BD319EA-9765-C6C1-B79F-EBD972B201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85"/>
    </mc:Choice>
    <mc:Fallback>
      <p:transition spd="slow" advTm="6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75"/>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Viz &amp; Interpretation</a:t>
            </a:r>
            <a:endParaRPr/>
          </a:p>
        </p:txBody>
      </p:sp>
      <p:pic>
        <p:nvPicPr>
          <p:cNvPr id="1945" name="Google Shape;1945;p75"/>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946" name="Google Shape;1946;p75"/>
          <p:cNvPicPr preferRelativeResize="0"/>
          <p:nvPr/>
        </p:nvPicPr>
        <p:blipFill>
          <a:blip r:embed="rId6">
            <a:alphaModFix/>
          </a:blip>
          <a:stretch>
            <a:fillRect/>
          </a:stretch>
        </p:blipFill>
        <p:spPr>
          <a:xfrm>
            <a:off x="2740862" y="1346950"/>
            <a:ext cx="3662284" cy="3359300"/>
          </a:xfrm>
          <a:prstGeom prst="rect">
            <a:avLst/>
          </a:prstGeom>
          <a:noFill/>
          <a:ln>
            <a:noFill/>
          </a:ln>
        </p:spPr>
      </p:pic>
      <p:pic>
        <p:nvPicPr>
          <p:cNvPr id="11" name="Audio 10">
            <a:extLst>
              <a:ext uri="{FF2B5EF4-FFF2-40B4-BE49-F238E27FC236}">
                <a16:creationId xmlns:a16="http://schemas.microsoft.com/office/drawing/2014/main" id="{A6DECF37-930F-1E67-3B89-0355A13C42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571"/>
    </mc:Choice>
    <mc:Fallback>
      <p:transition spd="slow" advTm="14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76"/>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Viz &amp; Interpretation</a:t>
            </a:r>
            <a:endParaRPr/>
          </a:p>
        </p:txBody>
      </p:sp>
      <p:pic>
        <p:nvPicPr>
          <p:cNvPr id="1952" name="Google Shape;1952;p76"/>
          <p:cNvPicPr preferRelativeResize="0"/>
          <p:nvPr/>
        </p:nvPicPr>
        <p:blipFill>
          <a:blip r:embed="rId5">
            <a:alphaModFix/>
          </a:blip>
          <a:stretch>
            <a:fillRect/>
          </a:stretch>
        </p:blipFill>
        <p:spPr>
          <a:xfrm>
            <a:off x="7526608" y="760700"/>
            <a:ext cx="1047692" cy="871100"/>
          </a:xfrm>
          <a:prstGeom prst="rect">
            <a:avLst/>
          </a:prstGeom>
          <a:noFill/>
          <a:ln>
            <a:noFill/>
          </a:ln>
        </p:spPr>
      </p:pic>
      <p:pic>
        <p:nvPicPr>
          <p:cNvPr id="1953" name="Google Shape;1953;p76"/>
          <p:cNvPicPr preferRelativeResize="0"/>
          <p:nvPr/>
        </p:nvPicPr>
        <p:blipFill>
          <a:blip r:embed="rId6">
            <a:alphaModFix/>
          </a:blip>
          <a:stretch>
            <a:fillRect/>
          </a:stretch>
        </p:blipFill>
        <p:spPr>
          <a:xfrm>
            <a:off x="1510963" y="1448675"/>
            <a:ext cx="6034425" cy="3017200"/>
          </a:xfrm>
          <a:prstGeom prst="rect">
            <a:avLst/>
          </a:prstGeom>
          <a:noFill/>
          <a:ln>
            <a:noFill/>
          </a:ln>
        </p:spPr>
      </p:pic>
      <p:pic>
        <p:nvPicPr>
          <p:cNvPr id="7" name="Audio 6">
            <a:extLst>
              <a:ext uri="{FF2B5EF4-FFF2-40B4-BE49-F238E27FC236}">
                <a16:creationId xmlns:a16="http://schemas.microsoft.com/office/drawing/2014/main" id="{35FBCDE3-C897-C23C-7E27-EB0AB491F7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36"/>
    </mc:Choice>
    <mc:Fallback>
      <p:transition spd="slow" advTm="2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77"/>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Ambiguous Clustering Example</a:t>
            </a:r>
            <a:endParaRPr/>
          </a:p>
        </p:txBody>
      </p:sp>
      <p:pic>
        <p:nvPicPr>
          <p:cNvPr id="1959" name="Google Shape;1959;p77"/>
          <p:cNvPicPr preferRelativeResize="0"/>
          <p:nvPr/>
        </p:nvPicPr>
        <p:blipFill>
          <a:blip r:embed="rId5">
            <a:alphaModFix/>
          </a:blip>
          <a:stretch>
            <a:fillRect/>
          </a:stretch>
        </p:blipFill>
        <p:spPr>
          <a:xfrm>
            <a:off x="7545408" y="1448675"/>
            <a:ext cx="1047692" cy="871100"/>
          </a:xfrm>
          <a:prstGeom prst="rect">
            <a:avLst/>
          </a:prstGeom>
          <a:noFill/>
          <a:ln>
            <a:noFill/>
          </a:ln>
        </p:spPr>
      </p:pic>
      <p:sp>
        <p:nvSpPr>
          <p:cNvPr id="1960" name="Google Shape;1960;p77"/>
          <p:cNvSpPr txBox="1"/>
          <p:nvPr/>
        </p:nvSpPr>
        <p:spPr>
          <a:xfrm>
            <a:off x="760625" y="1296275"/>
            <a:ext cx="6378600" cy="18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191919"/>
                </a:solidFill>
                <a:latin typeface="Lato"/>
                <a:ea typeface="Lato"/>
                <a:cs typeface="Lato"/>
                <a:sym typeface="Lato"/>
              </a:rPr>
              <a:t>Topic 1: Binge Eating &amp; Food-Related Behaviors</a:t>
            </a:r>
            <a:endParaRPr sz="1600" b="1">
              <a:solidFill>
                <a:srgbClr val="191919"/>
              </a:solidFill>
              <a:latin typeface="Lato"/>
              <a:ea typeface="Lato"/>
              <a:cs typeface="Lato"/>
              <a:sym typeface="Lato"/>
            </a:endParaRPr>
          </a:p>
          <a:p>
            <a:pPr marL="0" lvl="0" indent="0" algn="l" rtl="0">
              <a:spcBef>
                <a:spcPts val="0"/>
              </a:spcBef>
              <a:spcAft>
                <a:spcPts val="0"/>
              </a:spcAft>
              <a:buNone/>
            </a:pPr>
            <a:r>
              <a:rPr lang="en" sz="1600">
                <a:solidFill>
                  <a:srgbClr val="191919"/>
                </a:solidFill>
                <a:latin typeface="Lato"/>
                <a:ea typeface="Lato"/>
                <a:cs typeface="Lato"/>
                <a:sym typeface="Lato"/>
              </a:rPr>
              <a:t>--------------------</a:t>
            </a:r>
            <a:endParaRPr sz="1600">
              <a:solidFill>
                <a:srgbClr val="191919"/>
              </a:solidFill>
              <a:latin typeface="Lato"/>
              <a:ea typeface="Lato"/>
              <a:cs typeface="Lato"/>
              <a:sym typeface="Lato"/>
            </a:endParaRPr>
          </a:p>
          <a:p>
            <a:pPr marL="0" lvl="0" indent="0" algn="l" rtl="0">
              <a:spcBef>
                <a:spcPts val="0"/>
              </a:spcBef>
              <a:spcAft>
                <a:spcPts val="0"/>
              </a:spcAft>
              <a:buNone/>
            </a:pPr>
            <a:r>
              <a:rPr lang="en" sz="1600">
                <a:solidFill>
                  <a:srgbClr val="191919"/>
                </a:solidFill>
                <a:latin typeface="Lato"/>
                <a:ea typeface="Lato"/>
                <a:cs typeface="Lato"/>
                <a:sym typeface="Lato"/>
              </a:rPr>
              <a:t>Example: </a:t>
            </a:r>
            <a:endParaRPr sz="1600">
              <a:solidFill>
                <a:srgbClr val="191919"/>
              </a:solidFill>
              <a:latin typeface="Lato"/>
              <a:ea typeface="Lato"/>
              <a:cs typeface="Lato"/>
              <a:sym typeface="Lato"/>
            </a:endParaRPr>
          </a:p>
          <a:p>
            <a:pPr marL="0" lvl="0" indent="0" algn="l" rtl="0">
              <a:spcBef>
                <a:spcPts val="0"/>
              </a:spcBef>
              <a:spcAft>
                <a:spcPts val="0"/>
              </a:spcAft>
              <a:buNone/>
            </a:pPr>
            <a:endParaRPr sz="1600">
              <a:solidFill>
                <a:srgbClr val="191919"/>
              </a:solidFill>
              <a:latin typeface="Lato"/>
              <a:ea typeface="Lato"/>
              <a:cs typeface="Lato"/>
              <a:sym typeface="Lato"/>
            </a:endParaRPr>
          </a:p>
          <a:p>
            <a:pPr marL="0" lvl="0" indent="0" algn="l" rtl="0">
              <a:spcBef>
                <a:spcPts val="0"/>
              </a:spcBef>
              <a:spcAft>
                <a:spcPts val="0"/>
              </a:spcAft>
              <a:buNone/>
            </a:pPr>
            <a:r>
              <a:rPr lang="en" sz="1600">
                <a:solidFill>
                  <a:srgbClr val="191919"/>
                </a:solidFill>
                <a:latin typeface="Lato"/>
                <a:ea typeface="Lato"/>
                <a:cs typeface="Lato"/>
                <a:sym typeface="Lato"/>
              </a:rPr>
              <a:t>Text: I always wanted to have a cat since I was a child. I’m considering (finally with my mother’s approval) adopting one because I feel like it could literally change my life to have someone to take care of and who make me happy.</a:t>
            </a:r>
            <a:endParaRPr sz="1600">
              <a:solidFill>
                <a:srgbClr val="191919"/>
              </a:solidFill>
              <a:latin typeface="Lato"/>
              <a:ea typeface="Lato"/>
              <a:cs typeface="Lato"/>
              <a:sym typeface="Lato"/>
            </a:endParaRPr>
          </a:p>
          <a:p>
            <a:pPr marL="0" lvl="0" indent="0" algn="l" rtl="0">
              <a:spcBef>
                <a:spcPts val="0"/>
              </a:spcBef>
              <a:spcAft>
                <a:spcPts val="0"/>
              </a:spcAft>
              <a:buNone/>
            </a:pPr>
            <a:r>
              <a:rPr lang="en" sz="1600">
                <a:solidFill>
                  <a:srgbClr val="191919"/>
                </a:solidFill>
                <a:latin typeface="Lato"/>
                <a:ea typeface="Lato"/>
                <a:cs typeface="Lato"/>
                <a:sym typeface="Lato"/>
              </a:rPr>
              <a:t>I think I could avoid many extreme binge days too if I had an excuse to go out or play.</a:t>
            </a:r>
            <a:endParaRPr sz="1600">
              <a:solidFill>
                <a:srgbClr val="191919"/>
              </a:solidFill>
              <a:latin typeface="Lato"/>
              <a:ea typeface="Lato"/>
              <a:cs typeface="Lato"/>
              <a:sym typeface="Lato"/>
            </a:endParaRPr>
          </a:p>
          <a:p>
            <a:pPr marL="0" lvl="0" indent="0" algn="l" rtl="0">
              <a:spcBef>
                <a:spcPts val="0"/>
              </a:spcBef>
              <a:spcAft>
                <a:spcPts val="0"/>
              </a:spcAft>
              <a:buNone/>
            </a:pPr>
            <a:r>
              <a:rPr lang="en" sz="1600">
                <a:solidFill>
                  <a:srgbClr val="191919"/>
                </a:solidFill>
                <a:latin typeface="Lato"/>
                <a:ea typeface="Lato"/>
                <a:cs typeface="Lato"/>
                <a:sym typeface="Lato"/>
              </a:rPr>
              <a:t>Probability: 1.0</a:t>
            </a:r>
            <a:endParaRPr sz="1600">
              <a:solidFill>
                <a:srgbClr val="191919"/>
              </a:solidFill>
              <a:latin typeface="Lato"/>
              <a:ea typeface="Lato"/>
              <a:cs typeface="Lato"/>
              <a:sym typeface="Lato"/>
            </a:endParaRPr>
          </a:p>
          <a:p>
            <a:pPr marL="0" lvl="0" indent="0" algn="l" rtl="0">
              <a:spcBef>
                <a:spcPts val="0"/>
              </a:spcBef>
              <a:spcAft>
                <a:spcPts val="0"/>
              </a:spcAft>
              <a:buNone/>
            </a:pPr>
            <a:r>
              <a:rPr lang="en" sz="1600">
                <a:solidFill>
                  <a:srgbClr val="191919"/>
                </a:solidFill>
                <a:latin typeface="Lato"/>
                <a:ea typeface="Lato"/>
                <a:cs typeface="Lato"/>
                <a:sym typeface="Lato"/>
              </a:rPr>
              <a:t>--------------------</a:t>
            </a:r>
            <a:endParaRPr sz="1600">
              <a:solidFill>
                <a:srgbClr val="191919"/>
              </a:solidFill>
              <a:latin typeface="Lato"/>
              <a:ea typeface="Lato"/>
              <a:cs typeface="Lato"/>
              <a:sym typeface="Lato"/>
            </a:endParaRPr>
          </a:p>
        </p:txBody>
      </p:sp>
      <p:pic>
        <p:nvPicPr>
          <p:cNvPr id="3" name="Audio 2">
            <a:extLst>
              <a:ext uri="{FF2B5EF4-FFF2-40B4-BE49-F238E27FC236}">
                <a16:creationId xmlns:a16="http://schemas.microsoft.com/office/drawing/2014/main" id="{5B0FBD08-2426-19AD-1961-BE2275F5E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84"/>
    </mc:Choice>
    <mc:Fallback>
      <p:transition spd="slow" advTm="16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78"/>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Ambiguous Clustering Example</a:t>
            </a:r>
            <a:endParaRPr/>
          </a:p>
        </p:txBody>
      </p:sp>
      <p:pic>
        <p:nvPicPr>
          <p:cNvPr id="1966" name="Google Shape;1966;p78"/>
          <p:cNvPicPr preferRelativeResize="0"/>
          <p:nvPr/>
        </p:nvPicPr>
        <p:blipFill>
          <a:blip r:embed="rId5">
            <a:alphaModFix/>
          </a:blip>
          <a:stretch>
            <a:fillRect/>
          </a:stretch>
        </p:blipFill>
        <p:spPr>
          <a:xfrm>
            <a:off x="7545408" y="1448675"/>
            <a:ext cx="1047692" cy="871100"/>
          </a:xfrm>
          <a:prstGeom prst="rect">
            <a:avLst/>
          </a:prstGeom>
          <a:noFill/>
          <a:ln>
            <a:noFill/>
          </a:ln>
        </p:spPr>
      </p:pic>
      <p:sp>
        <p:nvSpPr>
          <p:cNvPr id="1967" name="Google Shape;1967;p78"/>
          <p:cNvSpPr txBox="1"/>
          <p:nvPr/>
        </p:nvSpPr>
        <p:spPr>
          <a:xfrm>
            <a:off x="760625" y="1296275"/>
            <a:ext cx="6378600" cy="18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191919"/>
                </a:solidFill>
                <a:latin typeface="Lato"/>
                <a:ea typeface="Lato"/>
                <a:cs typeface="Lato"/>
                <a:sym typeface="Lato"/>
              </a:rPr>
              <a:t>Topic 4: Dieting, Meal Planning, &amp; Low-Calorie Foods</a:t>
            </a:r>
            <a:endParaRPr sz="1600" b="1" dirty="0">
              <a:solidFill>
                <a:srgbClr val="191919"/>
              </a:solidFill>
              <a:latin typeface="Lato"/>
              <a:ea typeface="Lato"/>
              <a:cs typeface="Lato"/>
              <a:sym typeface="Lato"/>
            </a:endParaRPr>
          </a:p>
          <a:p>
            <a:pPr marL="0" lvl="0" indent="0" algn="l" rtl="0">
              <a:spcBef>
                <a:spcPts val="0"/>
              </a:spcBef>
              <a:spcAft>
                <a:spcPts val="0"/>
              </a:spcAft>
              <a:buNone/>
            </a:pPr>
            <a:r>
              <a:rPr lang="en" dirty="0">
                <a:solidFill>
                  <a:srgbClr val="191919"/>
                </a:solidFill>
                <a:latin typeface="Lato"/>
                <a:ea typeface="Lato"/>
                <a:cs typeface="Lato"/>
                <a:sym typeface="Lato"/>
              </a:rPr>
              <a:t>--------------------</a:t>
            </a:r>
            <a:endParaRPr dirty="0">
              <a:solidFill>
                <a:srgbClr val="191919"/>
              </a:solidFill>
              <a:latin typeface="Lato"/>
              <a:ea typeface="Lato"/>
              <a:cs typeface="Lato"/>
              <a:sym typeface="Lato"/>
            </a:endParaRPr>
          </a:p>
          <a:p>
            <a:pPr marL="0" lvl="0" indent="0" algn="l" rtl="0">
              <a:spcBef>
                <a:spcPts val="0"/>
              </a:spcBef>
              <a:spcAft>
                <a:spcPts val="0"/>
              </a:spcAft>
              <a:buNone/>
            </a:pPr>
            <a:r>
              <a:rPr lang="en" dirty="0">
                <a:solidFill>
                  <a:srgbClr val="191919"/>
                </a:solidFill>
                <a:latin typeface="Lato"/>
                <a:ea typeface="Lato"/>
                <a:cs typeface="Lato"/>
                <a:sym typeface="Lato"/>
              </a:rPr>
              <a:t>Example: </a:t>
            </a:r>
            <a:endParaRPr dirty="0">
              <a:solidFill>
                <a:srgbClr val="191919"/>
              </a:solidFill>
              <a:latin typeface="Lato"/>
              <a:ea typeface="Lato"/>
              <a:cs typeface="Lato"/>
              <a:sym typeface="Lato"/>
            </a:endParaRPr>
          </a:p>
          <a:p>
            <a:pPr marL="0" lvl="0" indent="0" algn="l" rtl="0">
              <a:spcBef>
                <a:spcPts val="0"/>
              </a:spcBef>
              <a:spcAft>
                <a:spcPts val="0"/>
              </a:spcAft>
              <a:buNone/>
            </a:pPr>
            <a:endParaRPr dirty="0">
              <a:solidFill>
                <a:srgbClr val="191919"/>
              </a:solidFill>
              <a:latin typeface="Lato"/>
              <a:ea typeface="Lato"/>
              <a:cs typeface="Lato"/>
              <a:sym typeface="Lato"/>
            </a:endParaRPr>
          </a:p>
          <a:p>
            <a:pPr marL="0" lvl="0" indent="0" algn="l" rtl="0">
              <a:spcBef>
                <a:spcPts val="0"/>
              </a:spcBef>
              <a:spcAft>
                <a:spcPts val="0"/>
              </a:spcAft>
              <a:buNone/>
            </a:pPr>
            <a:r>
              <a:rPr lang="en" dirty="0">
                <a:solidFill>
                  <a:srgbClr val="191919"/>
                </a:solidFill>
                <a:latin typeface="Lato"/>
                <a:ea typeface="Lato"/>
                <a:cs typeface="Lato"/>
                <a:sym typeface="Lato"/>
              </a:rPr>
              <a:t>Text: </a:t>
            </a:r>
            <a:endParaRPr dirty="0">
              <a:solidFill>
                <a:srgbClr val="191919"/>
              </a:solidFill>
              <a:latin typeface="Lato"/>
              <a:ea typeface="Lato"/>
              <a:cs typeface="Lato"/>
              <a:sym typeface="Lato"/>
            </a:endParaRPr>
          </a:p>
          <a:p>
            <a:pPr marL="0" lvl="0" indent="0" algn="l" rtl="0">
              <a:spcBef>
                <a:spcPts val="0"/>
              </a:spcBef>
              <a:spcAft>
                <a:spcPts val="0"/>
              </a:spcAft>
              <a:buNone/>
            </a:pPr>
            <a:endParaRPr dirty="0">
              <a:solidFill>
                <a:srgbClr val="191919"/>
              </a:solidFill>
              <a:latin typeface="Lato"/>
              <a:ea typeface="Lato"/>
              <a:cs typeface="Lato"/>
              <a:sym typeface="Lato"/>
            </a:endParaRPr>
          </a:p>
          <a:p>
            <a:pPr marL="0" lvl="0" indent="0" algn="l" rtl="0">
              <a:spcBef>
                <a:spcPts val="0"/>
              </a:spcBef>
              <a:spcAft>
                <a:spcPts val="0"/>
              </a:spcAft>
              <a:buNone/>
            </a:pPr>
            <a:r>
              <a:rPr lang="en" dirty="0">
                <a:solidFill>
                  <a:srgbClr val="191919"/>
                </a:solidFill>
                <a:latin typeface="Lato"/>
                <a:ea typeface="Lato"/>
                <a:cs typeface="Lato"/>
                <a:sym typeface="Lato"/>
              </a:rPr>
              <a:t>Going to a Chinese restaurant today and I want to challenge myself. I've already decided I'll order fried rice, and I want to order a less 'healthy' option. I'm thinking sweet and sour as I loved it as a kid, but battered food </a:t>
            </a:r>
            <a:r>
              <a:rPr lang="en" dirty="0" err="1">
                <a:solidFill>
                  <a:srgbClr val="191919"/>
                </a:solidFill>
                <a:latin typeface="Lato"/>
                <a:ea typeface="Lato"/>
                <a:cs typeface="Lato"/>
                <a:sym typeface="Lato"/>
              </a:rPr>
              <a:t>kinda</a:t>
            </a:r>
            <a:r>
              <a:rPr lang="en" dirty="0">
                <a:solidFill>
                  <a:srgbClr val="191919"/>
                </a:solidFill>
                <a:latin typeface="Lato"/>
                <a:ea typeface="Lato"/>
                <a:cs typeface="Lato"/>
                <a:sym typeface="Lato"/>
              </a:rPr>
              <a:t> scares me... What should I order?  I don't want to eat nothing but I feel the need to challenge myself. It's my birthday and it'd be a great present to myself if I could manage something like this.</a:t>
            </a:r>
            <a:endParaRPr dirty="0">
              <a:solidFill>
                <a:srgbClr val="191919"/>
              </a:solidFill>
              <a:latin typeface="Lato"/>
              <a:ea typeface="Lato"/>
              <a:cs typeface="Lato"/>
              <a:sym typeface="Lato"/>
            </a:endParaRPr>
          </a:p>
          <a:p>
            <a:pPr marL="0" lvl="0" indent="0" algn="l" rtl="0">
              <a:spcBef>
                <a:spcPts val="0"/>
              </a:spcBef>
              <a:spcAft>
                <a:spcPts val="0"/>
              </a:spcAft>
              <a:buNone/>
            </a:pPr>
            <a:r>
              <a:rPr lang="en" dirty="0">
                <a:solidFill>
                  <a:srgbClr val="191919"/>
                </a:solidFill>
                <a:latin typeface="Lato"/>
                <a:ea typeface="Lato"/>
                <a:cs typeface="Lato"/>
                <a:sym typeface="Lato"/>
              </a:rPr>
              <a:t>Probability: 1.0</a:t>
            </a:r>
            <a:endParaRPr dirty="0">
              <a:solidFill>
                <a:srgbClr val="191919"/>
              </a:solidFill>
              <a:latin typeface="Lato"/>
              <a:ea typeface="Lato"/>
              <a:cs typeface="Lato"/>
              <a:sym typeface="Lato"/>
            </a:endParaRPr>
          </a:p>
          <a:p>
            <a:pPr marL="0" lvl="0" indent="0" algn="l" rtl="0">
              <a:spcBef>
                <a:spcPts val="0"/>
              </a:spcBef>
              <a:spcAft>
                <a:spcPts val="0"/>
              </a:spcAft>
              <a:buNone/>
            </a:pPr>
            <a:r>
              <a:rPr lang="en" dirty="0">
                <a:solidFill>
                  <a:srgbClr val="191919"/>
                </a:solidFill>
                <a:latin typeface="Lato"/>
                <a:ea typeface="Lato"/>
                <a:cs typeface="Lato"/>
                <a:sym typeface="Lato"/>
              </a:rPr>
              <a:t>--------------------</a:t>
            </a:r>
            <a:endParaRPr dirty="0">
              <a:solidFill>
                <a:srgbClr val="191919"/>
              </a:solidFill>
              <a:latin typeface="Lato"/>
              <a:ea typeface="Lato"/>
              <a:cs typeface="Lato"/>
              <a:sym typeface="Lato"/>
            </a:endParaRPr>
          </a:p>
        </p:txBody>
      </p:sp>
      <p:pic>
        <p:nvPicPr>
          <p:cNvPr id="7" name="Audio 6">
            <a:extLst>
              <a:ext uri="{FF2B5EF4-FFF2-40B4-BE49-F238E27FC236}">
                <a16:creationId xmlns:a16="http://schemas.microsoft.com/office/drawing/2014/main" id="{DD1FC866-9BE5-57DE-D7F8-8856DA8A39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06"/>
    </mc:Choice>
    <mc:Fallback>
      <p:transition spd="slow" advTm="7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79"/>
          <p:cNvSpPr txBox="1">
            <a:spLocks noGrp="1"/>
          </p:cNvSpPr>
          <p:nvPr>
            <p:ph type="title"/>
          </p:nvPr>
        </p:nvSpPr>
        <p:spPr>
          <a:xfrm>
            <a:off x="575375" y="665100"/>
            <a:ext cx="7905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Ambiguous Clustering Example</a:t>
            </a:r>
            <a:endParaRPr/>
          </a:p>
        </p:txBody>
      </p:sp>
      <p:pic>
        <p:nvPicPr>
          <p:cNvPr id="1973" name="Google Shape;1973;p79"/>
          <p:cNvPicPr preferRelativeResize="0"/>
          <p:nvPr/>
        </p:nvPicPr>
        <p:blipFill>
          <a:blip r:embed="rId5">
            <a:alphaModFix/>
          </a:blip>
          <a:stretch>
            <a:fillRect/>
          </a:stretch>
        </p:blipFill>
        <p:spPr>
          <a:xfrm>
            <a:off x="7545408" y="1448675"/>
            <a:ext cx="1047692" cy="871100"/>
          </a:xfrm>
          <a:prstGeom prst="rect">
            <a:avLst/>
          </a:prstGeom>
          <a:noFill/>
          <a:ln>
            <a:noFill/>
          </a:ln>
        </p:spPr>
      </p:pic>
      <p:sp>
        <p:nvSpPr>
          <p:cNvPr id="1974" name="Google Shape;1974;p79"/>
          <p:cNvSpPr txBox="1"/>
          <p:nvPr/>
        </p:nvSpPr>
        <p:spPr>
          <a:xfrm>
            <a:off x="760625" y="1296275"/>
            <a:ext cx="6378600" cy="18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191919"/>
                </a:solidFill>
                <a:latin typeface="Lato"/>
                <a:ea typeface="Lato"/>
                <a:cs typeface="Lato"/>
                <a:sym typeface="Lato"/>
              </a:rPr>
              <a:t>Topic 5: Weight Perception &amp; Body Image</a:t>
            </a:r>
            <a:endParaRPr sz="1600" b="1">
              <a:solidFill>
                <a:srgbClr val="191919"/>
              </a:solidFill>
              <a:latin typeface="Lato"/>
              <a:ea typeface="Lato"/>
              <a:cs typeface="Lato"/>
              <a:sym typeface="Lato"/>
            </a:endParaRPr>
          </a:p>
          <a:p>
            <a:pPr marL="0" lvl="0" indent="0" algn="l" rtl="0">
              <a:spcBef>
                <a:spcPts val="0"/>
              </a:spcBef>
              <a:spcAft>
                <a:spcPts val="0"/>
              </a:spcAft>
              <a:buNone/>
            </a:pPr>
            <a:r>
              <a:rPr lang="en" sz="1000">
                <a:solidFill>
                  <a:srgbClr val="191919"/>
                </a:solidFill>
                <a:latin typeface="Lato"/>
                <a:ea typeface="Lato"/>
                <a:cs typeface="Lato"/>
                <a:sym typeface="Lato"/>
              </a:rPr>
              <a:t>--------------------</a:t>
            </a:r>
            <a:endParaRPr sz="1000">
              <a:solidFill>
                <a:srgbClr val="191919"/>
              </a:solidFill>
              <a:latin typeface="Lato"/>
              <a:ea typeface="Lato"/>
              <a:cs typeface="Lato"/>
              <a:sym typeface="Lato"/>
            </a:endParaRPr>
          </a:p>
          <a:p>
            <a:pPr marL="0" lvl="0" indent="0" algn="l" rtl="0">
              <a:spcBef>
                <a:spcPts val="0"/>
              </a:spcBef>
              <a:spcAft>
                <a:spcPts val="0"/>
              </a:spcAft>
              <a:buNone/>
            </a:pPr>
            <a:r>
              <a:rPr lang="en" sz="1000">
                <a:solidFill>
                  <a:srgbClr val="191919"/>
                </a:solidFill>
                <a:latin typeface="Lato"/>
                <a:ea typeface="Lato"/>
                <a:cs typeface="Lato"/>
                <a:sym typeface="Lato"/>
              </a:rPr>
              <a:t>Example: </a:t>
            </a:r>
            <a:endParaRPr sz="1000">
              <a:solidFill>
                <a:srgbClr val="191919"/>
              </a:solidFill>
              <a:latin typeface="Lato"/>
              <a:ea typeface="Lato"/>
              <a:cs typeface="Lato"/>
              <a:sym typeface="Lato"/>
            </a:endParaRPr>
          </a:p>
          <a:p>
            <a:pPr marL="0" lvl="0" indent="0" algn="l" rtl="0">
              <a:spcBef>
                <a:spcPts val="0"/>
              </a:spcBef>
              <a:spcAft>
                <a:spcPts val="0"/>
              </a:spcAft>
              <a:buNone/>
            </a:pPr>
            <a:endParaRPr sz="1000">
              <a:solidFill>
                <a:srgbClr val="191919"/>
              </a:solidFill>
              <a:latin typeface="Lato"/>
              <a:ea typeface="Lato"/>
              <a:cs typeface="Lato"/>
              <a:sym typeface="Lato"/>
            </a:endParaRPr>
          </a:p>
          <a:p>
            <a:pPr marL="0" lvl="0" indent="0" algn="l" rtl="0">
              <a:spcBef>
                <a:spcPts val="0"/>
              </a:spcBef>
              <a:spcAft>
                <a:spcPts val="0"/>
              </a:spcAft>
              <a:buNone/>
            </a:pPr>
            <a:r>
              <a:rPr lang="en" sz="1000">
                <a:solidFill>
                  <a:srgbClr val="191919"/>
                </a:solidFill>
                <a:latin typeface="Lato"/>
                <a:ea typeface="Lato"/>
                <a:cs typeface="Lato"/>
                <a:sym typeface="Lato"/>
              </a:rPr>
              <a:t>Text: Not in a sense of like, trying to hide your funkiness per se. I straight up do not want people to notice weight I've lost after I've lost it for example. I don't want people to notice my eating habits. I don't want comments about it, or me, at all.</a:t>
            </a:r>
            <a:endParaRPr sz="1000">
              <a:solidFill>
                <a:srgbClr val="191919"/>
              </a:solidFill>
              <a:latin typeface="Lato"/>
              <a:ea typeface="Lato"/>
              <a:cs typeface="Lato"/>
              <a:sym typeface="Lato"/>
            </a:endParaRPr>
          </a:p>
          <a:p>
            <a:pPr marL="0" lvl="0" indent="0" algn="l" rtl="0">
              <a:spcBef>
                <a:spcPts val="0"/>
              </a:spcBef>
              <a:spcAft>
                <a:spcPts val="0"/>
              </a:spcAft>
              <a:buNone/>
            </a:pPr>
            <a:endParaRPr sz="1000">
              <a:solidFill>
                <a:srgbClr val="191919"/>
              </a:solidFill>
              <a:latin typeface="Lato"/>
              <a:ea typeface="Lato"/>
              <a:cs typeface="Lato"/>
              <a:sym typeface="Lato"/>
            </a:endParaRPr>
          </a:p>
          <a:p>
            <a:pPr marL="0" lvl="0" indent="0" algn="l" rtl="0">
              <a:spcBef>
                <a:spcPts val="0"/>
              </a:spcBef>
              <a:spcAft>
                <a:spcPts val="0"/>
              </a:spcAft>
              <a:buNone/>
            </a:pPr>
            <a:r>
              <a:rPr lang="en" sz="1000">
                <a:solidFill>
                  <a:srgbClr val="191919"/>
                </a:solidFill>
                <a:latin typeface="Lato"/>
                <a:ea typeface="Lato"/>
                <a:cs typeface="Lato"/>
                <a:sym typeface="Lato"/>
              </a:rPr>
              <a:t>I feel like it really isn't their business and that kind of interpersonal vulnerability is frankly terrifying. Besides, I am downright embarrassed as fuck about this.</a:t>
            </a:r>
            <a:endParaRPr sz="1000">
              <a:solidFill>
                <a:srgbClr val="191919"/>
              </a:solidFill>
              <a:latin typeface="Lato"/>
              <a:ea typeface="Lato"/>
              <a:cs typeface="Lato"/>
              <a:sym typeface="Lato"/>
            </a:endParaRPr>
          </a:p>
          <a:p>
            <a:pPr marL="0" lvl="0" indent="0" algn="l" rtl="0">
              <a:spcBef>
                <a:spcPts val="0"/>
              </a:spcBef>
              <a:spcAft>
                <a:spcPts val="0"/>
              </a:spcAft>
              <a:buNone/>
            </a:pPr>
            <a:endParaRPr sz="1000">
              <a:solidFill>
                <a:srgbClr val="191919"/>
              </a:solidFill>
              <a:latin typeface="Lato"/>
              <a:ea typeface="Lato"/>
              <a:cs typeface="Lato"/>
              <a:sym typeface="Lato"/>
            </a:endParaRPr>
          </a:p>
          <a:p>
            <a:pPr marL="0" lvl="0" indent="0" algn="l" rtl="0">
              <a:spcBef>
                <a:spcPts val="0"/>
              </a:spcBef>
              <a:spcAft>
                <a:spcPts val="0"/>
              </a:spcAft>
              <a:buNone/>
            </a:pPr>
            <a:r>
              <a:rPr lang="en" sz="1000">
                <a:solidFill>
                  <a:srgbClr val="191919"/>
                </a:solidFill>
                <a:latin typeface="Lato"/>
                <a:ea typeface="Lato"/>
                <a:cs typeface="Lato"/>
                <a:sym typeface="Lato"/>
              </a:rPr>
              <a:t>This has manifested in some shit. Like, I go for walks either in the wee hours of the morning or late at night, when very few people are out. Pretty much the only thing that stalls my compulsion towards exercise seems to be the prospect of running into somebody I know and having to explain myself (even though like, I'm just going on a walk from their perspective, right?)</a:t>
            </a:r>
            <a:endParaRPr sz="1000">
              <a:solidFill>
                <a:srgbClr val="191919"/>
              </a:solidFill>
              <a:latin typeface="Lato"/>
              <a:ea typeface="Lato"/>
              <a:cs typeface="Lato"/>
              <a:sym typeface="Lato"/>
            </a:endParaRPr>
          </a:p>
          <a:p>
            <a:pPr marL="0" lvl="0" indent="0" algn="l" rtl="0">
              <a:spcBef>
                <a:spcPts val="0"/>
              </a:spcBef>
              <a:spcAft>
                <a:spcPts val="0"/>
              </a:spcAft>
              <a:buNone/>
            </a:pPr>
            <a:endParaRPr sz="1000">
              <a:solidFill>
                <a:srgbClr val="191919"/>
              </a:solidFill>
              <a:latin typeface="Lato"/>
              <a:ea typeface="Lato"/>
              <a:cs typeface="Lato"/>
              <a:sym typeface="Lato"/>
            </a:endParaRPr>
          </a:p>
          <a:p>
            <a:pPr marL="0" lvl="0" indent="0" algn="l" rtl="0">
              <a:spcBef>
                <a:spcPts val="0"/>
              </a:spcBef>
              <a:spcAft>
                <a:spcPts val="0"/>
              </a:spcAft>
              <a:buNone/>
            </a:pPr>
            <a:r>
              <a:rPr lang="en" sz="1000">
                <a:solidFill>
                  <a:srgbClr val="191919"/>
                </a:solidFill>
                <a:latin typeface="Lato"/>
                <a:ea typeface="Lato"/>
                <a:cs typeface="Lato"/>
                <a:sym typeface="Lato"/>
              </a:rPr>
              <a:t>Simultaneously, I would like to be able to talk about it with *someone*. So it is really weird that while I would like to talk about it, I would not want anyone to know.</a:t>
            </a:r>
            <a:endParaRPr sz="1000">
              <a:solidFill>
                <a:srgbClr val="191919"/>
              </a:solidFill>
              <a:latin typeface="Lato"/>
              <a:ea typeface="Lato"/>
              <a:cs typeface="Lato"/>
              <a:sym typeface="Lato"/>
            </a:endParaRPr>
          </a:p>
          <a:p>
            <a:pPr marL="0" lvl="0" indent="0" algn="l" rtl="0">
              <a:spcBef>
                <a:spcPts val="0"/>
              </a:spcBef>
              <a:spcAft>
                <a:spcPts val="0"/>
              </a:spcAft>
              <a:buNone/>
            </a:pPr>
            <a:r>
              <a:rPr lang="en" sz="1000">
                <a:solidFill>
                  <a:srgbClr val="191919"/>
                </a:solidFill>
                <a:latin typeface="Lato"/>
                <a:ea typeface="Lato"/>
                <a:cs typeface="Lato"/>
                <a:sym typeface="Lato"/>
              </a:rPr>
              <a:t>Probability: 0.6195811864492295</a:t>
            </a:r>
            <a:endParaRPr sz="1000">
              <a:solidFill>
                <a:srgbClr val="191919"/>
              </a:solidFill>
              <a:latin typeface="Lato"/>
              <a:ea typeface="Lato"/>
              <a:cs typeface="Lato"/>
              <a:sym typeface="Lato"/>
            </a:endParaRPr>
          </a:p>
          <a:p>
            <a:pPr marL="0" lvl="0" indent="0" algn="l" rtl="0">
              <a:spcBef>
                <a:spcPts val="0"/>
              </a:spcBef>
              <a:spcAft>
                <a:spcPts val="0"/>
              </a:spcAft>
              <a:buNone/>
            </a:pPr>
            <a:r>
              <a:rPr lang="en" sz="1000">
                <a:solidFill>
                  <a:srgbClr val="191919"/>
                </a:solidFill>
                <a:latin typeface="Lato"/>
                <a:ea typeface="Lato"/>
                <a:cs typeface="Lato"/>
                <a:sym typeface="Lato"/>
              </a:rPr>
              <a:t>--------------------</a:t>
            </a:r>
            <a:endParaRPr sz="1000">
              <a:solidFill>
                <a:srgbClr val="191919"/>
              </a:solidFill>
              <a:latin typeface="Lato"/>
              <a:ea typeface="Lato"/>
              <a:cs typeface="Lato"/>
              <a:sym typeface="Lato"/>
            </a:endParaRPr>
          </a:p>
        </p:txBody>
      </p:sp>
      <p:pic>
        <p:nvPicPr>
          <p:cNvPr id="3" name="Audio 2">
            <a:extLst>
              <a:ext uri="{FF2B5EF4-FFF2-40B4-BE49-F238E27FC236}">
                <a16:creationId xmlns:a16="http://schemas.microsoft.com/office/drawing/2014/main" id="{243780B2-9E79-3365-2D12-8F7D27D62A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93"/>
    </mc:Choice>
    <mc:Fallback>
      <p:transition spd="slow" advTm="6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80"/>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BERTopic: Reflection</a:t>
            </a:r>
            <a:endParaRPr/>
          </a:p>
        </p:txBody>
      </p:sp>
      <p:sp>
        <p:nvSpPr>
          <p:cNvPr id="1980" name="Google Shape;1980;p80"/>
          <p:cNvSpPr txBox="1">
            <a:spLocks noGrp="1"/>
          </p:cNvSpPr>
          <p:nvPr>
            <p:ph type="body" idx="1"/>
          </p:nvPr>
        </p:nvSpPr>
        <p:spPr>
          <a:xfrm>
            <a:off x="720000" y="1270000"/>
            <a:ext cx="5974200" cy="332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400"/>
              <a:t>Overall, BERTopic produces topic clustering with higher coherence and the randomly sampled posts are mostly consistent with their clustering. It will be interesting to explore how the topics generated by BERTopic model can be used for labeling and semi-supervised machine learning classification tasks. In addition, if further parameter tuning are conducted for each sub models in BERTopic model, we may have even better results.</a:t>
            </a:r>
            <a:endParaRPr sz="1400"/>
          </a:p>
        </p:txBody>
      </p:sp>
      <p:pic>
        <p:nvPicPr>
          <p:cNvPr id="1981" name="Google Shape;1981;p80"/>
          <p:cNvPicPr preferRelativeResize="0"/>
          <p:nvPr/>
        </p:nvPicPr>
        <p:blipFill>
          <a:blip r:embed="rId5">
            <a:alphaModFix/>
          </a:blip>
          <a:stretch>
            <a:fillRect/>
          </a:stretch>
        </p:blipFill>
        <p:spPr>
          <a:xfrm>
            <a:off x="7429683" y="665100"/>
            <a:ext cx="1047692" cy="871100"/>
          </a:xfrm>
          <a:prstGeom prst="rect">
            <a:avLst/>
          </a:prstGeom>
          <a:noFill/>
          <a:ln>
            <a:noFill/>
          </a:ln>
        </p:spPr>
      </p:pic>
      <p:pic>
        <p:nvPicPr>
          <p:cNvPr id="11" name="Audio 10">
            <a:extLst>
              <a:ext uri="{FF2B5EF4-FFF2-40B4-BE49-F238E27FC236}">
                <a16:creationId xmlns:a16="http://schemas.microsoft.com/office/drawing/2014/main" id="{A5D4D8F1-2538-402D-8E6B-645383763A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297"/>
    </mc:Choice>
    <mc:Fallback>
      <p:transition spd="slow" advTm="20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81"/>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Model Comparison</a:t>
            </a:r>
            <a:endParaRPr/>
          </a:p>
        </p:txBody>
      </p:sp>
      <p:sp>
        <p:nvSpPr>
          <p:cNvPr id="1987" name="Google Shape;1987;p81"/>
          <p:cNvSpPr txBox="1">
            <a:spLocks noGrp="1"/>
          </p:cNvSpPr>
          <p:nvPr>
            <p:ph type="body" idx="1"/>
          </p:nvPr>
        </p:nvSpPr>
        <p:spPr>
          <a:xfrm>
            <a:off x="720000" y="1270000"/>
            <a:ext cx="7790100" cy="3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sz="1600"/>
              <a:t>Performance: BERTopic &gt; LDA: </a:t>
            </a:r>
            <a:endParaRPr sz="1600"/>
          </a:p>
          <a:p>
            <a:pPr marL="0" lvl="0" indent="0" algn="l" rtl="0">
              <a:spcBef>
                <a:spcPts val="0"/>
              </a:spcBef>
              <a:spcAft>
                <a:spcPts val="0"/>
              </a:spcAft>
              <a:buClr>
                <a:srgbClr val="000000"/>
              </a:buClr>
              <a:buSzPts val="1400"/>
              <a:buFont typeface="Arial"/>
              <a:buNone/>
            </a:pPr>
            <a:r>
              <a:rPr lang="en" sz="1600"/>
              <a:t>1. uses embeddings to capture more semantic information;</a:t>
            </a:r>
            <a:endParaRPr sz="1600"/>
          </a:p>
          <a:p>
            <a:pPr marL="0" lvl="0" indent="0" algn="l" rtl="0">
              <a:spcBef>
                <a:spcPts val="0"/>
              </a:spcBef>
              <a:spcAft>
                <a:spcPts val="0"/>
              </a:spcAft>
              <a:buClr>
                <a:srgbClr val="000000"/>
              </a:buClr>
              <a:buSzPts val="1400"/>
              <a:buFont typeface="Arial"/>
              <a:buNone/>
            </a:pPr>
            <a:r>
              <a:rPr lang="en" sz="1600"/>
              <a:t>2. does not force data to be clustered into one topic, allowing outliers to exist. </a:t>
            </a:r>
            <a:endParaRPr sz="1600"/>
          </a:p>
          <a:p>
            <a:pPr marL="0" lvl="0" indent="0" algn="l" rtl="0">
              <a:spcBef>
                <a:spcPts val="0"/>
              </a:spcBef>
              <a:spcAft>
                <a:spcPts val="0"/>
              </a:spcAft>
              <a:buClr>
                <a:srgbClr val="000000"/>
              </a:buClr>
              <a:buSzPts val="1400"/>
              <a:buFont typeface="Arial"/>
              <a:buNone/>
            </a:pPr>
            <a:endParaRPr sz="1600"/>
          </a:p>
          <a:p>
            <a:pPr marL="0" lvl="0" indent="0" algn="l" rtl="0">
              <a:spcBef>
                <a:spcPts val="0"/>
              </a:spcBef>
              <a:spcAft>
                <a:spcPts val="0"/>
              </a:spcAft>
              <a:buClr>
                <a:srgbClr val="000000"/>
              </a:buClr>
              <a:buSzPts val="1400"/>
              <a:buFont typeface="Arial"/>
              <a:buNone/>
            </a:pPr>
            <a:r>
              <a:rPr lang="en" sz="1600"/>
              <a:t>LDA’s Advantages: </a:t>
            </a:r>
            <a:endParaRPr sz="1600"/>
          </a:p>
          <a:p>
            <a:pPr marL="0" lvl="0" indent="0" algn="l" rtl="0">
              <a:spcBef>
                <a:spcPts val="0"/>
              </a:spcBef>
              <a:spcAft>
                <a:spcPts val="0"/>
              </a:spcAft>
              <a:buClr>
                <a:srgbClr val="000000"/>
              </a:buClr>
              <a:buSzPts val="1400"/>
              <a:buFont typeface="Arial"/>
              <a:buNone/>
            </a:pPr>
            <a:r>
              <a:rPr lang="en" sz="1600"/>
              <a:t>easier to get more detailed information about the patterns of token distribution in each topic.  </a:t>
            </a:r>
            <a:endParaRPr sz="1600"/>
          </a:p>
          <a:p>
            <a:pPr marL="0" lvl="0" indent="0" algn="l" rtl="0">
              <a:spcBef>
                <a:spcPts val="0"/>
              </a:spcBef>
              <a:spcAft>
                <a:spcPts val="0"/>
              </a:spcAft>
              <a:buClr>
                <a:srgbClr val="000000"/>
              </a:buClr>
              <a:buSzPts val="1400"/>
              <a:buFont typeface="Arial"/>
              <a:buNone/>
            </a:pPr>
            <a:endParaRPr sz="1600"/>
          </a:p>
          <a:p>
            <a:pPr marL="0" lvl="0" indent="0" algn="l" rtl="0">
              <a:spcBef>
                <a:spcPts val="0"/>
              </a:spcBef>
              <a:spcAft>
                <a:spcPts val="0"/>
              </a:spcAft>
              <a:buClr>
                <a:srgbClr val="000000"/>
              </a:buClr>
              <a:buSzPts val="1400"/>
              <a:buFont typeface="Arial"/>
              <a:buNone/>
            </a:pPr>
            <a:r>
              <a:rPr lang="en" sz="1600"/>
              <a:t>Computation Speed: </a:t>
            </a:r>
            <a:endParaRPr sz="1600"/>
          </a:p>
          <a:p>
            <a:pPr marL="0" lvl="0" indent="0" algn="l" rtl="0">
              <a:spcBef>
                <a:spcPts val="0"/>
              </a:spcBef>
              <a:spcAft>
                <a:spcPts val="0"/>
              </a:spcAft>
              <a:buClr>
                <a:srgbClr val="000000"/>
              </a:buClr>
              <a:buSzPts val="1400"/>
              <a:buFont typeface="Arial"/>
              <a:buNone/>
            </a:pPr>
            <a:r>
              <a:rPr lang="en" sz="1600"/>
              <a:t>LDA: strongly correlated with the text preprocessing techniques</a:t>
            </a:r>
            <a:endParaRPr sz="1600"/>
          </a:p>
          <a:p>
            <a:pPr marL="0" lvl="0" indent="0" algn="l" rtl="0">
              <a:spcBef>
                <a:spcPts val="0"/>
              </a:spcBef>
              <a:spcAft>
                <a:spcPts val="0"/>
              </a:spcAft>
              <a:buClr>
                <a:srgbClr val="000000"/>
              </a:buClr>
              <a:buSzPts val="1400"/>
              <a:buFont typeface="Arial"/>
              <a:buNone/>
            </a:pPr>
            <a:r>
              <a:rPr lang="en" sz="1600"/>
              <a:t>BERTopic: relies on transformer-based embeddings, which can be slower +  benefits from more efficient topic discovery due to its clustering-based approach</a:t>
            </a:r>
            <a:endParaRPr sz="1600"/>
          </a:p>
          <a:p>
            <a:pPr marL="0" lvl="0" indent="0" algn="l" rtl="0">
              <a:lnSpc>
                <a:spcPct val="150000"/>
              </a:lnSpc>
              <a:spcBef>
                <a:spcPts val="0"/>
              </a:spcBef>
              <a:spcAft>
                <a:spcPts val="0"/>
              </a:spcAft>
              <a:buClr>
                <a:schemeClr val="dk1"/>
              </a:buClr>
              <a:buSzPts val="1100"/>
              <a:buFont typeface="Arial"/>
              <a:buNone/>
            </a:pPr>
            <a:endParaRPr sz="1400"/>
          </a:p>
        </p:txBody>
      </p:sp>
      <p:pic>
        <p:nvPicPr>
          <p:cNvPr id="7" name="Audio 6">
            <a:extLst>
              <a:ext uri="{FF2B5EF4-FFF2-40B4-BE49-F238E27FC236}">
                <a16:creationId xmlns:a16="http://schemas.microsoft.com/office/drawing/2014/main" id="{6DEDD753-B56D-7C03-A673-7BDAE1CBF0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144"/>
    </mc:Choice>
    <mc:Fallback>
      <p:transition spd="slow" advTm="42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82"/>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References</a:t>
            </a:r>
            <a:endParaRPr/>
          </a:p>
        </p:txBody>
      </p:sp>
      <p:sp>
        <p:nvSpPr>
          <p:cNvPr id="1993" name="Google Shape;1993;p82"/>
          <p:cNvSpPr txBox="1">
            <a:spLocks noGrp="1"/>
          </p:cNvSpPr>
          <p:nvPr>
            <p:ph type="body" idx="1"/>
          </p:nvPr>
        </p:nvSpPr>
        <p:spPr>
          <a:xfrm>
            <a:off x="720000" y="1270000"/>
            <a:ext cx="7790100" cy="332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400"/>
              <a:t>[</a:t>
            </a:r>
            <a:r>
              <a:rPr lang="en" sz="1400" u="sng">
                <a:solidFill>
                  <a:schemeClr val="hlink"/>
                </a:solidFill>
                <a:hlinkClick r:id="rId3"/>
              </a:rPr>
              <a:t>NLTK Tutorial</a:t>
            </a:r>
            <a:r>
              <a:rPr lang="en" sz="1400"/>
              <a:t>]</a:t>
            </a:r>
            <a:endParaRPr sz="1400"/>
          </a:p>
          <a:p>
            <a:pPr marL="0" lvl="0" indent="0" algn="l" rtl="0">
              <a:lnSpc>
                <a:spcPct val="150000"/>
              </a:lnSpc>
              <a:spcBef>
                <a:spcPts val="0"/>
              </a:spcBef>
              <a:spcAft>
                <a:spcPts val="0"/>
              </a:spcAft>
              <a:buClr>
                <a:schemeClr val="dk1"/>
              </a:buClr>
              <a:buSzPts val="1100"/>
              <a:buFont typeface="Arial"/>
              <a:buNone/>
            </a:pPr>
            <a:r>
              <a:rPr lang="en" sz="1400"/>
              <a:t>[</a:t>
            </a:r>
            <a:r>
              <a:rPr lang="en" sz="1400" u="sng">
                <a:solidFill>
                  <a:schemeClr val="hlink"/>
                </a:solidFill>
                <a:hlinkClick r:id="rId4"/>
              </a:rPr>
              <a:t>Multi-Sentiment Analysis Model</a:t>
            </a:r>
            <a:r>
              <a:rPr lang="en" sz="1400"/>
              <a:t>]  </a:t>
            </a:r>
            <a:endParaRPr sz="1400"/>
          </a:p>
          <a:p>
            <a:pPr marL="0" lvl="0" indent="0" algn="l" rtl="0">
              <a:lnSpc>
                <a:spcPct val="150000"/>
              </a:lnSpc>
              <a:spcBef>
                <a:spcPts val="0"/>
              </a:spcBef>
              <a:spcAft>
                <a:spcPts val="0"/>
              </a:spcAft>
              <a:buClr>
                <a:schemeClr val="dk1"/>
              </a:buClr>
              <a:buSzPts val="1100"/>
              <a:buFont typeface="Arial"/>
              <a:buNone/>
            </a:pPr>
            <a:r>
              <a:rPr lang="en" sz="1400"/>
              <a:t>[</a:t>
            </a:r>
            <a:r>
              <a:rPr lang="en" sz="1400" u="sng">
                <a:solidFill>
                  <a:schemeClr val="hlink"/>
                </a:solidFill>
                <a:hlinkClick r:id="rId5"/>
              </a:rPr>
              <a:t>LDA Tutorial</a:t>
            </a:r>
            <a:r>
              <a:rPr lang="en" sz="1400"/>
              <a:t>]  </a:t>
            </a:r>
            <a:endParaRPr sz="1400"/>
          </a:p>
          <a:p>
            <a:pPr marL="0" lvl="0" indent="0" algn="l" rtl="0">
              <a:lnSpc>
                <a:spcPct val="150000"/>
              </a:lnSpc>
              <a:spcBef>
                <a:spcPts val="0"/>
              </a:spcBef>
              <a:spcAft>
                <a:spcPts val="0"/>
              </a:spcAft>
              <a:buClr>
                <a:schemeClr val="dk1"/>
              </a:buClr>
              <a:buSzPts val="1100"/>
              <a:buFont typeface="Arial"/>
              <a:buNone/>
            </a:pPr>
            <a:r>
              <a:rPr lang="en" sz="1400"/>
              <a:t>[</a:t>
            </a:r>
            <a:r>
              <a:rPr lang="en" sz="1400" u="sng">
                <a:solidFill>
                  <a:schemeClr val="hlink"/>
                </a:solidFill>
                <a:hlinkClick r:id="rId6"/>
              </a:rPr>
              <a:t>LDA Tutorial 2</a:t>
            </a:r>
            <a:r>
              <a:rPr lang="en" sz="1400"/>
              <a:t>]  </a:t>
            </a:r>
            <a:endParaRPr sz="1400"/>
          </a:p>
          <a:p>
            <a:pPr marL="0" lvl="0" indent="0" algn="l" rtl="0">
              <a:lnSpc>
                <a:spcPct val="150000"/>
              </a:lnSpc>
              <a:spcBef>
                <a:spcPts val="0"/>
              </a:spcBef>
              <a:spcAft>
                <a:spcPts val="0"/>
              </a:spcAft>
              <a:buClr>
                <a:schemeClr val="dk1"/>
              </a:buClr>
              <a:buSzPts val="1100"/>
              <a:buFont typeface="Arial"/>
              <a:buNone/>
            </a:pPr>
            <a:r>
              <a:rPr lang="en" sz="1400"/>
              <a:t>[</a:t>
            </a:r>
            <a:r>
              <a:rPr lang="en" sz="1400" u="sng">
                <a:solidFill>
                  <a:schemeClr val="hlink"/>
                </a:solidFill>
                <a:hlinkClick r:id="rId7"/>
              </a:rPr>
              <a:t>LDA Evaluation Tutorial</a:t>
            </a:r>
            <a:r>
              <a:rPr lang="en" sz="1400"/>
              <a:t>]  </a:t>
            </a:r>
            <a:endParaRPr sz="1400"/>
          </a:p>
          <a:p>
            <a:pPr marL="0" lvl="0" indent="0" algn="l" rtl="0">
              <a:lnSpc>
                <a:spcPct val="150000"/>
              </a:lnSpc>
              <a:spcBef>
                <a:spcPts val="0"/>
              </a:spcBef>
              <a:spcAft>
                <a:spcPts val="0"/>
              </a:spcAft>
              <a:buClr>
                <a:schemeClr val="dk1"/>
              </a:buClr>
              <a:buSzPts val="1100"/>
              <a:buFont typeface="Arial"/>
              <a:buNone/>
            </a:pPr>
            <a:r>
              <a:rPr lang="en" sz="1400"/>
              <a:t>[</a:t>
            </a:r>
            <a:r>
              <a:rPr lang="en" sz="1400" u="sng">
                <a:solidFill>
                  <a:schemeClr val="hlink"/>
                </a:solidFill>
                <a:hlinkClick r:id="rId8"/>
              </a:rPr>
              <a:t>LDA Visualization Tutorial</a:t>
            </a:r>
            <a:r>
              <a:rPr lang="en" sz="1400"/>
              <a:t>]  </a:t>
            </a:r>
            <a:endParaRPr sz="1400"/>
          </a:p>
          <a:p>
            <a:pPr marL="0" lvl="0" indent="0" algn="l" rtl="0">
              <a:lnSpc>
                <a:spcPct val="150000"/>
              </a:lnSpc>
              <a:spcBef>
                <a:spcPts val="0"/>
              </a:spcBef>
              <a:spcAft>
                <a:spcPts val="0"/>
              </a:spcAft>
              <a:buClr>
                <a:schemeClr val="dk1"/>
              </a:buClr>
              <a:buSzPts val="1100"/>
              <a:buFont typeface="Arial"/>
              <a:buNone/>
            </a:pPr>
            <a:r>
              <a:rPr lang="en" sz="1400"/>
              <a:t>[</a:t>
            </a:r>
            <a:r>
              <a:rPr lang="en" sz="1400" u="sng">
                <a:solidFill>
                  <a:schemeClr val="hlink"/>
                </a:solidFill>
                <a:hlinkClick r:id="rId9"/>
              </a:rPr>
              <a:t>BERTopic Algorithm</a:t>
            </a:r>
            <a:r>
              <a:rPr lang="en" sz="1400"/>
              <a:t>]  </a:t>
            </a:r>
            <a:endParaRPr sz="1400"/>
          </a:p>
          <a:p>
            <a:pPr marL="0" lvl="0" indent="0" algn="l" rtl="0">
              <a:lnSpc>
                <a:spcPct val="150000"/>
              </a:lnSpc>
              <a:spcBef>
                <a:spcPts val="0"/>
              </a:spcBef>
              <a:spcAft>
                <a:spcPts val="0"/>
              </a:spcAft>
              <a:buClr>
                <a:schemeClr val="dk1"/>
              </a:buClr>
              <a:buSzPts val="1100"/>
              <a:buFont typeface="Arial"/>
              <a:buNone/>
            </a:pPr>
            <a:r>
              <a:rPr lang="en" sz="1400"/>
              <a:t>[</a:t>
            </a:r>
            <a:r>
              <a:rPr lang="en" sz="1400" u="sng">
                <a:solidFill>
                  <a:schemeClr val="hlink"/>
                </a:solidFill>
                <a:hlinkClick r:id="rId10"/>
              </a:rPr>
              <a:t>BERTopic Starter Tutorial</a:t>
            </a:r>
            <a:r>
              <a:rPr lang="en" sz="1400"/>
              <a:t>]  </a:t>
            </a:r>
            <a:endParaRPr sz="1400"/>
          </a:p>
          <a:p>
            <a:pPr marL="0" lvl="0" indent="0" algn="l" rtl="0">
              <a:lnSpc>
                <a:spcPct val="150000"/>
              </a:lnSpc>
              <a:spcBef>
                <a:spcPts val="0"/>
              </a:spcBef>
              <a:spcAft>
                <a:spcPts val="0"/>
              </a:spcAft>
              <a:buClr>
                <a:schemeClr val="dk1"/>
              </a:buClr>
              <a:buSzPts val="1100"/>
              <a:buFont typeface="Arial"/>
              <a:buNone/>
            </a:pPr>
            <a:r>
              <a:rPr lang="en" sz="1400"/>
              <a:t>[</a:t>
            </a:r>
            <a:r>
              <a:rPr lang="en" sz="1400" u="sng">
                <a:solidFill>
                  <a:schemeClr val="hlink"/>
                </a:solidFill>
                <a:hlinkClick r:id="rId11"/>
              </a:rPr>
              <a:t>BERtopic Tutorial]</a:t>
            </a:r>
            <a:r>
              <a:rPr lang="en" sz="1400"/>
              <a:t>  </a:t>
            </a:r>
            <a:endParaRPr sz="1400"/>
          </a:p>
        </p:txBody>
      </p:sp>
      <p:sp>
        <p:nvSpPr>
          <p:cNvPr id="1994" name="Google Shape;1994;p82"/>
          <p:cNvSpPr txBox="1"/>
          <p:nvPr/>
        </p:nvSpPr>
        <p:spPr>
          <a:xfrm>
            <a:off x="4572000" y="1237800"/>
            <a:ext cx="3000000" cy="1693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chemeClr val="dk1"/>
                </a:solidFill>
                <a:latin typeface="Lato"/>
                <a:ea typeface="Lato"/>
                <a:cs typeface="Lato"/>
                <a:sym typeface="Lato"/>
              </a:rPr>
              <a:t>[</a:t>
            </a:r>
            <a:r>
              <a:rPr lang="en" u="sng" dirty="0">
                <a:solidFill>
                  <a:schemeClr val="hlink"/>
                </a:solidFill>
                <a:latin typeface="Lato"/>
                <a:ea typeface="Lato"/>
                <a:cs typeface="Lato"/>
                <a:sym typeface="Lato"/>
                <a:hlinkClick r:id="rId12"/>
              </a:rPr>
              <a:t>Sentence Transformer Documentation</a:t>
            </a:r>
            <a:r>
              <a:rPr lang="en" dirty="0">
                <a:solidFill>
                  <a:schemeClr val="dk1"/>
                </a:solidFill>
                <a:latin typeface="Lato"/>
                <a:ea typeface="Lato"/>
                <a:cs typeface="Lato"/>
                <a:sym typeface="Lato"/>
              </a:rPr>
              <a:t>]  </a:t>
            </a:r>
            <a:endParaRPr dirty="0">
              <a:solidFill>
                <a:schemeClr val="dk1"/>
              </a:solidFill>
              <a:latin typeface="Lato"/>
              <a:ea typeface="Lato"/>
              <a:cs typeface="Lato"/>
              <a:sym typeface="Lato"/>
            </a:endParaRPr>
          </a:p>
          <a:p>
            <a:pPr marL="0" lvl="0" indent="0" algn="l" rtl="0">
              <a:lnSpc>
                <a:spcPct val="150000"/>
              </a:lnSpc>
              <a:spcBef>
                <a:spcPts val="0"/>
              </a:spcBef>
              <a:spcAft>
                <a:spcPts val="0"/>
              </a:spcAft>
              <a:buNone/>
            </a:pPr>
            <a:r>
              <a:rPr lang="en" dirty="0">
                <a:solidFill>
                  <a:schemeClr val="dk1"/>
                </a:solidFill>
                <a:latin typeface="Lato"/>
                <a:ea typeface="Lato"/>
                <a:cs typeface="Lato"/>
                <a:sym typeface="Lato"/>
              </a:rPr>
              <a:t>[</a:t>
            </a:r>
            <a:r>
              <a:rPr lang="en" u="sng" dirty="0">
                <a:solidFill>
                  <a:schemeClr val="hlink"/>
                </a:solidFill>
                <a:latin typeface="Lato"/>
                <a:ea typeface="Lato"/>
                <a:cs typeface="Lato"/>
                <a:sym typeface="Lato"/>
                <a:hlinkClick r:id="rId13"/>
              </a:rPr>
              <a:t>UMAP Documentation</a:t>
            </a:r>
            <a:r>
              <a:rPr lang="en" dirty="0">
                <a:solidFill>
                  <a:schemeClr val="dk1"/>
                </a:solidFill>
                <a:latin typeface="Lato"/>
                <a:ea typeface="Lato"/>
                <a:cs typeface="Lato"/>
                <a:sym typeface="Lato"/>
              </a:rPr>
              <a:t>]  </a:t>
            </a:r>
            <a:endParaRPr dirty="0">
              <a:solidFill>
                <a:schemeClr val="dk1"/>
              </a:solidFill>
              <a:latin typeface="Lato"/>
              <a:ea typeface="Lato"/>
              <a:cs typeface="Lato"/>
              <a:sym typeface="Lato"/>
            </a:endParaRPr>
          </a:p>
          <a:p>
            <a:pPr marL="0" lvl="0" indent="0" algn="l" rtl="0">
              <a:lnSpc>
                <a:spcPct val="150000"/>
              </a:lnSpc>
              <a:spcBef>
                <a:spcPts val="0"/>
              </a:spcBef>
              <a:spcAft>
                <a:spcPts val="0"/>
              </a:spcAft>
              <a:buNone/>
            </a:pPr>
            <a:r>
              <a:rPr lang="en" dirty="0">
                <a:solidFill>
                  <a:schemeClr val="dk1"/>
                </a:solidFill>
                <a:latin typeface="Lato"/>
                <a:ea typeface="Lato"/>
                <a:cs typeface="Lato"/>
                <a:sym typeface="Lato"/>
              </a:rPr>
              <a:t>[</a:t>
            </a:r>
            <a:r>
              <a:rPr lang="en" u="sng" dirty="0">
                <a:solidFill>
                  <a:schemeClr val="hlink"/>
                </a:solidFill>
                <a:latin typeface="Lato"/>
                <a:ea typeface="Lato"/>
                <a:cs typeface="Lato"/>
                <a:sym typeface="Lato"/>
                <a:hlinkClick r:id="rId14"/>
              </a:rPr>
              <a:t>HDBSCAN Documentation</a:t>
            </a:r>
            <a:r>
              <a:rPr lang="en" dirty="0">
                <a:solidFill>
                  <a:schemeClr val="dk1"/>
                </a:solidFill>
                <a:latin typeface="Lato"/>
                <a:ea typeface="Lato"/>
                <a:cs typeface="Lato"/>
                <a:sym typeface="Lato"/>
              </a:rPr>
              <a:t>]  </a:t>
            </a:r>
            <a:endParaRPr dirty="0">
              <a:solidFill>
                <a:schemeClr val="dk1"/>
              </a:solidFill>
              <a:latin typeface="Lato"/>
              <a:ea typeface="Lato"/>
              <a:cs typeface="Lato"/>
              <a:sym typeface="Lato"/>
            </a:endParaRPr>
          </a:p>
          <a:p>
            <a:pPr marL="0" lvl="0" indent="0" algn="l" rtl="0">
              <a:lnSpc>
                <a:spcPct val="150000"/>
              </a:lnSpc>
              <a:spcBef>
                <a:spcPts val="0"/>
              </a:spcBef>
              <a:spcAft>
                <a:spcPts val="0"/>
              </a:spcAft>
              <a:buNone/>
            </a:pPr>
            <a:r>
              <a:rPr lang="en" dirty="0">
                <a:solidFill>
                  <a:schemeClr val="dk1"/>
                </a:solidFill>
                <a:latin typeface="Lato"/>
                <a:ea typeface="Lato"/>
                <a:cs typeface="Lato"/>
                <a:sym typeface="Lato"/>
              </a:rPr>
              <a:t>[</a:t>
            </a:r>
            <a:r>
              <a:rPr lang="en" u="sng" dirty="0">
                <a:solidFill>
                  <a:schemeClr val="hlink"/>
                </a:solidFill>
                <a:latin typeface="Lato"/>
                <a:ea typeface="Lato"/>
                <a:cs typeface="Lato"/>
                <a:sym typeface="Lato"/>
                <a:hlinkClick r:id="rId15"/>
              </a:rPr>
              <a:t>Class-Based TF-IDF</a:t>
            </a:r>
            <a:r>
              <a:rPr lang="en" dirty="0">
                <a:solidFill>
                  <a:schemeClr val="dk1"/>
                </a:solidFill>
                <a:latin typeface="Lato"/>
                <a:ea typeface="Lato"/>
                <a:cs typeface="Lato"/>
                <a:sym typeface="Lato"/>
              </a:rPr>
              <a:t>] </a:t>
            </a:r>
            <a:endParaRPr dirty="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46"/>
          <p:cNvSpPr txBox="1">
            <a:spLocks noGrp="1"/>
          </p:cNvSpPr>
          <p:nvPr>
            <p:ph type="title"/>
          </p:nvPr>
        </p:nvSpPr>
        <p:spPr>
          <a:xfrm>
            <a:off x="4815840" y="846592"/>
            <a:ext cx="3616760" cy="66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 sz="2800"/>
              <a:t>Research Question &amp; Motivation</a:t>
            </a:r>
            <a:endParaRPr sz="2800"/>
          </a:p>
        </p:txBody>
      </p:sp>
      <p:sp>
        <p:nvSpPr>
          <p:cNvPr id="1617" name="Google Shape;1617;p46"/>
          <p:cNvSpPr txBox="1">
            <a:spLocks noGrp="1"/>
          </p:cNvSpPr>
          <p:nvPr>
            <p:ph type="subTitle" idx="1"/>
          </p:nvPr>
        </p:nvSpPr>
        <p:spPr>
          <a:xfrm>
            <a:off x="4042290" y="1746575"/>
            <a:ext cx="4395900" cy="42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200"/>
              <a:buNone/>
            </a:pPr>
            <a:r>
              <a:rPr lang="en"/>
              <a:t>RQ:</a:t>
            </a:r>
            <a:endParaRPr/>
          </a:p>
        </p:txBody>
      </p:sp>
      <p:sp>
        <p:nvSpPr>
          <p:cNvPr id="1618" name="Google Shape;1618;p46"/>
          <p:cNvSpPr txBox="1">
            <a:spLocks noGrp="1"/>
          </p:cNvSpPr>
          <p:nvPr>
            <p:ph type="subTitle" idx="3"/>
          </p:nvPr>
        </p:nvSpPr>
        <p:spPr>
          <a:xfrm>
            <a:off x="4042289" y="3002863"/>
            <a:ext cx="4395900" cy="42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200"/>
              <a:buNone/>
            </a:pPr>
            <a:r>
              <a:rPr lang="en"/>
              <a:t>Motivation:</a:t>
            </a:r>
            <a:endParaRPr/>
          </a:p>
        </p:txBody>
      </p:sp>
      <p:sp>
        <p:nvSpPr>
          <p:cNvPr id="1619" name="Google Shape;1619;p46"/>
          <p:cNvSpPr txBox="1">
            <a:spLocks noGrp="1"/>
          </p:cNvSpPr>
          <p:nvPr>
            <p:ph type="subTitle" idx="4"/>
          </p:nvPr>
        </p:nvSpPr>
        <p:spPr>
          <a:xfrm>
            <a:off x="4042289" y="1994752"/>
            <a:ext cx="4395900" cy="42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What are the key themes in discussions around weight loss and eating disorder experiences within online communities? How distinct are the key themes in the two broad categories? </a:t>
            </a:r>
            <a:endParaRPr/>
          </a:p>
        </p:txBody>
      </p:sp>
      <p:sp>
        <p:nvSpPr>
          <p:cNvPr id="1620" name="Google Shape;1620;p46"/>
          <p:cNvSpPr txBox="1">
            <a:spLocks noGrp="1"/>
          </p:cNvSpPr>
          <p:nvPr>
            <p:ph type="subTitle" idx="6"/>
          </p:nvPr>
        </p:nvSpPr>
        <p:spPr>
          <a:xfrm>
            <a:off x="4042289" y="3261519"/>
            <a:ext cx="4395900" cy="4278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SzPts val="1400"/>
              <a:buFont typeface="Arial"/>
              <a:buChar char="•"/>
            </a:pPr>
            <a:r>
              <a:rPr lang="en"/>
              <a:t>uncover hidden themes and issues;</a:t>
            </a:r>
            <a:endParaRPr/>
          </a:p>
          <a:p>
            <a:pPr marL="285750" marR="0" lvl="0" indent="-285750" algn="l" rtl="0">
              <a:lnSpc>
                <a:spcPct val="100000"/>
              </a:lnSpc>
              <a:spcBef>
                <a:spcPts val="0"/>
              </a:spcBef>
              <a:spcAft>
                <a:spcPts val="0"/>
              </a:spcAft>
              <a:buSzPts val="1400"/>
              <a:buFont typeface="Arial"/>
              <a:buChar char="•"/>
            </a:pPr>
            <a:r>
              <a:rPr lang="en"/>
              <a:t>complex, overlapping nature of Reddit data;</a:t>
            </a:r>
            <a:endParaRPr/>
          </a:p>
          <a:p>
            <a:pPr marL="285750" marR="0" lvl="0" indent="-285750" algn="l" rtl="0">
              <a:lnSpc>
                <a:spcPct val="100000"/>
              </a:lnSpc>
              <a:spcBef>
                <a:spcPts val="0"/>
              </a:spcBef>
              <a:spcAft>
                <a:spcPts val="0"/>
              </a:spcAft>
              <a:buSzPts val="1400"/>
              <a:buFont typeface="Arial"/>
              <a:buChar char="•"/>
            </a:pPr>
            <a:r>
              <a:rPr lang="en"/>
              <a:t>significance of peer support</a:t>
            </a:r>
            <a:endParaRPr/>
          </a:p>
          <a:p>
            <a:pPr marL="285750" lvl="0" indent="-285750" algn="l" rtl="0">
              <a:lnSpc>
                <a:spcPct val="100000"/>
              </a:lnSpc>
              <a:spcBef>
                <a:spcPts val="0"/>
              </a:spcBef>
              <a:spcAft>
                <a:spcPts val="0"/>
              </a:spcAft>
              <a:buSzPts val="1400"/>
              <a:buFont typeface="Arial"/>
              <a:buChar char="•"/>
            </a:pPr>
            <a:r>
              <a:rPr lang="en"/>
              <a:t>cultural, societal perceptions and response about mental health;</a:t>
            </a:r>
            <a:endParaRPr/>
          </a:p>
          <a:p>
            <a:pPr marL="285750" lvl="0" indent="-285750" algn="l" rtl="0">
              <a:lnSpc>
                <a:spcPct val="100000"/>
              </a:lnSpc>
              <a:spcBef>
                <a:spcPts val="0"/>
              </a:spcBef>
              <a:spcAft>
                <a:spcPts val="0"/>
              </a:spcAft>
              <a:buSzPts val="1400"/>
              <a:buFont typeface="Arial"/>
              <a:buChar char="•"/>
            </a:pPr>
            <a:r>
              <a:rPr lang="en"/>
              <a:t>helping design more targeted interventions and resources.</a:t>
            </a:r>
            <a:endParaRPr/>
          </a:p>
        </p:txBody>
      </p:sp>
      <p:sp>
        <p:nvSpPr>
          <p:cNvPr id="1621" name="Google Shape;1621;p46"/>
          <p:cNvSpPr/>
          <p:nvPr/>
        </p:nvSpPr>
        <p:spPr>
          <a:xfrm>
            <a:off x="1084800" y="832350"/>
            <a:ext cx="2753700" cy="3717600"/>
          </a:xfrm>
          <a:prstGeom prst="rect">
            <a:avLst/>
          </a:prstGeom>
          <a:solidFill>
            <a:srgbClr val="FFE599"/>
          </a:solidFill>
          <a:ln>
            <a:noFill/>
          </a:ln>
          <a:effectLst>
            <a:outerShdw blurRad="57150" dist="19050" dir="5400000" algn="bl" rotWithShape="0">
              <a:srgbClr val="000000">
                <a:alpha val="2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22" name="Google Shape;1622;p46"/>
          <p:cNvPicPr preferRelativeResize="0">
            <a:picLocks noGrp="1"/>
          </p:cNvPicPr>
          <p:nvPr>
            <p:ph type="pic" idx="7"/>
          </p:nvPr>
        </p:nvPicPr>
        <p:blipFill rotWithShape="1">
          <a:blip r:embed="rId5">
            <a:alphaModFix/>
          </a:blip>
          <a:srcRect l="3183" r="3183"/>
          <a:stretch/>
        </p:blipFill>
        <p:spPr>
          <a:xfrm>
            <a:off x="1399500" y="1129900"/>
            <a:ext cx="2124300" cy="3206100"/>
          </a:xfrm>
          <a:prstGeom prst="snip1Rect">
            <a:avLst>
              <a:gd name="adj" fmla="val 16667"/>
            </a:avLst>
          </a:prstGeom>
          <a:noFill/>
          <a:ln>
            <a:noFill/>
          </a:ln>
          <a:effectLst>
            <a:outerShdw blurRad="57150" dist="19050" dir="5400000" algn="bl" rotWithShape="0">
              <a:schemeClr val="dk1">
                <a:alpha val="17650"/>
              </a:schemeClr>
            </a:outerShdw>
          </a:effectLst>
        </p:spPr>
      </p:pic>
      <p:sp>
        <p:nvSpPr>
          <p:cNvPr id="1623" name="Google Shape;1623;p46"/>
          <p:cNvSpPr/>
          <p:nvPr/>
        </p:nvSpPr>
        <p:spPr>
          <a:xfrm rot="8730802">
            <a:off x="708714" y="1082014"/>
            <a:ext cx="1334654" cy="405830"/>
          </a:xfrm>
          <a:prstGeom prst="homePlate">
            <a:avLst>
              <a:gd name="adj" fmla="val 50000"/>
            </a:avLst>
          </a:prstGeom>
          <a:solidFill>
            <a:srgbClr val="62A594">
              <a:alpha val="65490"/>
            </a:srgbClr>
          </a:solidFill>
          <a:ln>
            <a:noFill/>
          </a:ln>
          <a:effectLst>
            <a:outerShdw blurRad="57150" dist="19050" dir="5400000" algn="bl" rotWithShape="0">
              <a:srgbClr val="000000">
                <a:alpha val="15686"/>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24" name="Google Shape;1624;p46"/>
          <p:cNvPicPr preferRelativeResize="0"/>
          <p:nvPr/>
        </p:nvPicPr>
        <p:blipFill rotWithShape="1">
          <a:blip r:embed="rId6">
            <a:alphaModFix/>
          </a:blip>
          <a:srcRect/>
          <a:stretch/>
        </p:blipFill>
        <p:spPr>
          <a:xfrm>
            <a:off x="3722000" y="779262"/>
            <a:ext cx="1401590" cy="1169425"/>
          </a:xfrm>
          <a:prstGeom prst="rect">
            <a:avLst/>
          </a:prstGeom>
          <a:noFill/>
          <a:ln>
            <a:noFill/>
          </a:ln>
        </p:spPr>
      </p:pic>
      <p:pic>
        <p:nvPicPr>
          <p:cNvPr id="4" name="Audio 3">
            <a:extLst>
              <a:ext uri="{FF2B5EF4-FFF2-40B4-BE49-F238E27FC236}">
                <a16:creationId xmlns:a16="http://schemas.microsoft.com/office/drawing/2014/main" id="{702108CC-29C0-B459-DC65-0C89BEB2353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049"/>
    </mc:Choice>
    <mc:Fallback>
      <p:transition spd="slow" advTm="39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47"/>
          <p:cNvSpPr/>
          <p:nvPr/>
        </p:nvSpPr>
        <p:spPr>
          <a:xfrm>
            <a:off x="1509775" y="1628225"/>
            <a:ext cx="404100" cy="404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30" name="Google Shape;1630;p47"/>
          <p:cNvCxnSpPr>
            <a:stCxn id="1631" idx="2"/>
            <a:endCxn id="1632" idx="0"/>
          </p:cNvCxnSpPr>
          <p:nvPr/>
        </p:nvCxnSpPr>
        <p:spPr>
          <a:xfrm>
            <a:off x="1711833" y="2484773"/>
            <a:ext cx="0" cy="464400"/>
          </a:xfrm>
          <a:prstGeom prst="straightConnector1">
            <a:avLst/>
          </a:prstGeom>
          <a:noFill/>
          <a:ln w="19050" cap="flat" cmpd="sng">
            <a:solidFill>
              <a:schemeClr val="dk2"/>
            </a:solidFill>
            <a:prstDash val="solid"/>
            <a:round/>
            <a:headEnd type="none" w="sm" len="sm"/>
            <a:tailEnd type="none" w="sm" len="sm"/>
          </a:ln>
        </p:spPr>
      </p:cxnSp>
      <p:cxnSp>
        <p:nvCxnSpPr>
          <p:cNvPr id="1633" name="Google Shape;1633;p47"/>
          <p:cNvCxnSpPr>
            <a:stCxn id="1632" idx="2"/>
            <a:endCxn id="1634" idx="0"/>
          </p:cNvCxnSpPr>
          <p:nvPr/>
        </p:nvCxnSpPr>
        <p:spPr>
          <a:xfrm flipH="1">
            <a:off x="1706125" y="3353250"/>
            <a:ext cx="5700" cy="464400"/>
          </a:xfrm>
          <a:prstGeom prst="straightConnector1">
            <a:avLst/>
          </a:prstGeom>
          <a:noFill/>
          <a:ln w="19050" cap="flat" cmpd="sng">
            <a:solidFill>
              <a:schemeClr val="dk2"/>
            </a:solidFill>
            <a:prstDash val="solid"/>
            <a:round/>
            <a:headEnd type="none" w="sm" len="sm"/>
            <a:tailEnd type="none" w="sm" len="sm"/>
          </a:ln>
        </p:spPr>
      </p:cxnSp>
      <p:cxnSp>
        <p:nvCxnSpPr>
          <p:cNvPr id="1635" name="Google Shape;1635;p47"/>
          <p:cNvCxnSpPr>
            <a:stCxn id="1636" idx="2"/>
            <a:endCxn id="1637" idx="0"/>
          </p:cNvCxnSpPr>
          <p:nvPr/>
        </p:nvCxnSpPr>
        <p:spPr>
          <a:xfrm>
            <a:off x="4571963" y="2484773"/>
            <a:ext cx="600" cy="464400"/>
          </a:xfrm>
          <a:prstGeom prst="straightConnector1">
            <a:avLst/>
          </a:prstGeom>
          <a:noFill/>
          <a:ln w="19050" cap="flat" cmpd="sng">
            <a:solidFill>
              <a:schemeClr val="dk2"/>
            </a:solidFill>
            <a:prstDash val="solid"/>
            <a:round/>
            <a:headEnd type="none" w="sm" len="sm"/>
            <a:tailEnd type="none" w="sm" len="sm"/>
          </a:ln>
        </p:spPr>
      </p:cxnSp>
      <p:cxnSp>
        <p:nvCxnSpPr>
          <p:cNvPr id="1638" name="Google Shape;1638;p47"/>
          <p:cNvCxnSpPr>
            <a:endCxn id="1639" idx="0"/>
          </p:cNvCxnSpPr>
          <p:nvPr/>
        </p:nvCxnSpPr>
        <p:spPr>
          <a:xfrm flipH="1">
            <a:off x="4566750" y="3195725"/>
            <a:ext cx="1200" cy="621900"/>
          </a:xfrm>
          <a:prstGeom prst="straightConnector1">
            <a:avLst/>
          </a:prstGeom>
          <a:noFill/>
          <a:ln w="19050" cap="flat" cmpd="sng">
            <a:solidFill>
              <a:schemeClr val="dk2"/>
            </a:solidFill>
            <a:prstDash val="solid"/>
            <a:round/>
            <a:headEnd type="none" w="sm" len="sm"/>
            <a:tailEnd type="none" w="sm" len="sm"/>
          </a:ln>
        </p:spPr>
      </p:cxnSp>
      <p:cxnSp>
        <p:nvCxnSpPr>
          <p:cNvPr id="1640" name="Google Shape;1640;p47"/>
          <p:cNvCxnSpPr>
            <a:stCxn id="1641" idx="2"/>
            <a:endCxn id="1642" idx="0"/>
          </p:cNvCxnSpPr>
          <p:nvPr/>
        </p:nvCxnSpPr>
        <p:spPr>
          <a:xfrm>
            <a:off x="7432126" y="2508298"/>
            <a:ext cx="6600" cy="435600"/>
          </a:xfrm>
          <a:prstGeom prst="straightConnector1">
            <a:avLst/>
          </a:prstGeom>
          <a:noFill/>
          <a:ln w="19050" cap="flat" cmpd="sng">
            <a:solidFill>
              <a:schemeClr val="dk2"/>
            </a:solidFill>
            <a:prstDash val="solid"/>
            <a:round/>
            <a:headEnd type="none" w="sm" len="sm"/>
            <a:tailEnd type="none" w="sm" len="sm"/>
          </a:ln>
        </p:spPr>
      </p:cxnSp>
      <p:cxnSp>
        <p:nvCxnSpPr>
          <p:cNvPr id="1643" name="Google Shape;1643;p47"/>
          <p:cNvCxnSpPr>
            <a:stCxn id="1642" idx="2"/>
            <a:endCxn id="1644" idx="0"/>
          </p:cNvCxnSpPr>
          <p:nvPr/>
        </p:nvCxnSpPr>
        <p:spPr>
          <a:xfrm flipH="1">
            <a:off x="7433250" y="3348125"/>
            <a:ext cx="5400" cy="469500"/>
          </a:xfrm>
          <a:prstGeom prst="straightConnector1">
            <a:avLst/>
          </a:prstGeom>
          <a:noFill/>
          <a:ln w="19050" cap="flat" cmpd="sng">
            <a:solidFill>
              <a:schemeClr val="dk2"/>
            </a:solidFill>
            <a:prstDash val="solid"/>
            <a:round/>
            <a:headEnd type="none" w="sm" len="sm"/>
            <a:tailEnd type="none" w="sm" len="sm"/>
          </a:ln>
        </p:spPr>
      </p:cxnSp>
      <p:sp>
        <p:nvSpPr>
          <p:cNvPr id="1639" name="Google Shape;1639;p47"/>
          <p:cNvSpPr txBox="1"/>
          <p:nvPr/>
        </p:nvSpPr>
        <p:spPr>
          <a:xfrm>
            <a:off x="3071550" y="3817625"/>
            <a:ext cx="2990400" cy="64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Stemming vs. Lemmatization</a:t>
            </a:r>
            <a:endParaRPr>
              <a:solidFill>
                <a:schemeClr val="dk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Unigram vs. Bigram</a:t>
            </a:r>
            <a:endParaRPr>
              <a:solidFill>
                <a:schemeClr val="dk1"/>
              </a:solidFill>
              <a:latin typeface="Lato"/>
              <a:ea typeface="Lato"/>
              <a:cs typeface="Lato"/>
              <a:sym typeface="Lato"/>
            </a:endParaRPr>
          </a:p>
        </p:txBody>
      </p:sp>
      <p:sp>
        <p:nvSpPr>
          <p:cNvPr id="1637" name="Google Shape;1637;p47"/>
          <p:cNvSpPr txBox="1"/>
          <p:nvPr/>
        </p:nvSpPr>
        <p:spPr>
          <a:xfrm>
            <a:off x="3359450" y="2949150"/>
            <a:ext cx="2426100" cy="40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chemeClr val="dk1"/>
                </a:solidFill>
                <a:highlight>
                  <a:schemeClr val="accent2"/>
                </a:highlight>
                <a:latin typeface="Balsamiq Sans"/>
                <a:ea typeface="Balsamiq Sans"/>
                <a:cs typeface="Balsamiq Sans"/>
                <a:sym typeface="Balsamiq Sans"/>
              </a:rPr>
              <a:t>Probabilistic</a:t>
            </a:r>
            <a:endParaRPr sz="3000" b="0" i="0" u="none" strike="noStrike" cap="none">
              <a:solidFill>
                <a:schemeClr val="dk1"/>
              </a:solidFill>
              <a:highlight>
                <a:schemeClr val="accent2"/>
              </a:highlight>
              <a:latin typeface="Balsamiq Sans"/>
              <a:ea typeface="Balsamiq Sans"/>
              <a:cs typeface="Balsamiq Sans"/>
              <a:sym typeface="Balsamiq Sans"/>
            </a:endParaRPr>
          </a:p>
        </p:txBody>
      </p:sp>
      <p:sp>
        <p:nvSpPr>
          <p:cNvPr id="1634" name="Google Shape;1634;p47"/>
          <p:cNvSpPr txBox="1"/>
          <p:nvPr/>
        </p:nvSpPr>
        <p:spPr>
          <a:xfrm>
            <a:off x="272100" y="3817625"/>
            <a:ext cx="2868300" cy="64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Logistic Regression(Labeled)</a:t>
            </a:r>
            <a:endParaRPr>
              <a:solidFill>
                <a:schemeClr val="dk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K-Means Clustering</a:t>
            </a:r>
            <a:endParaRPr>
              <a:solidFill>
                <a:schemeClr val="dk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Sentiment Analysis(VADER + roberta)</a:t>
            </a:r>
            <a:endParaRPr>
              <a:solidFill>
                <a:schemeClr val="dk1"/>
              </a:solidFill>
              <a:latin typeface="Lato"/>
              <a:ea typeface="Lato"/>
              <a:cs typeface="Lato"/>
              <a:sym typeface="Lato"/>
            </a:endParaRPr>
          </a:p>
        </p:txBody>
      </p:sp>
      <p:sp>
        <p:nvSpPr>
          <p:cNvPr id="1632" name="Google Shape;1632;p47"/>
          <p:cNvSpPr txBox="1"/>
          <p:nvPr/>
        </p:nvSpPr>
        <p:spPr>
          <a:xfrm>
            <a:off x="618175" y="2949150"/>
            <a:ext cx="2187300" cy="40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chemeClr val="dk1"/>
                </a:solidFill>
                <a:highlight>
                  <a:schemeClr val="accent2"/>
                </a:highlight>
                <a:latin typeface="Balsamiq Sans"/>
                <a:ea typeface="Balsamiq Sans"/>
                <a:cs typeface="Balsamiq Sans"/>
                <a:sym typeface="Balsamiq Sans"/>
              </a:rPr>
              <a:t>Description</a:t>
            </a:r>
            <a:endParaRPr sz="3000" b="0" i="0" u="none" strike="noStrike" cap="none">
              <a:solidFill>
                <a:schemeClr val="dk1"/>
              </a:solidFill>
              <a:highlight>
                <a:schemeClr val="accent2"/>
              </a:highlight>
              <a:latin typeface="Balsamiq Sans"/>
              <a:ea typeface="Balsamiq Sans"/>
              <a:cs typeface="Balsamiq Sans"/>
              <a:sym typeface="Balsamiq Sans"/>
            </a:endParaRPr>
          </a:p>
        </p:txBody>
      </p:sp>
      <p:sp>
        <p:nvSpPr>
          <p:cNvPr id="1644" name="Google Shape;1644;p47"/>
          <p:cNvSpPr txBox="1"/>
          <p:nvPr/>
        </p:nvSpPr>
        <p:spPr>
          <a:xfrm>
            <a:off x="6435514" y="3817629"/>
            <a:ext cx="1995300" cy="64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Step-by-Step Breakdown</a:t>
            </a:r>
            <a:endParaRPr sz="1400" b="0" i="0" u="none" strike="noStrike" cap="none">
              <a:solidFill>
                <a:schemeClr val="dk1"/>
              </a:solidFill>
              <a:latin typeface="Lato"/>
              <a:ea typeface="Lato"/>
              <a:cs typeface="Lato"/>
              <a:sym typeface="Lato"/>
            </a:endParaRPr>
          </a:p>
        </p:txBody>
      </p:sp>
      <p:sp>
        <p:nvSpPr>
          <p:cNvPr id="1642" name="Google Shape;1642;p47"/>
          <p:cNvSpPr txBox="1"/>
          <p:nvPr/>
        </p:nvSpPr>
        <p:spPr>
          <a:xfrm>
            <a:off x="6251700" y="2944025"/>
            <a:ext cx="2373900" cy="40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chemeClr val="dk1"/>
                </a:solidFill>
                <a:highlight>
                  <a:schemeClr val="accent2"/>
                </a:highlight>
                <a:latin typeface="Balsamiq Sans"/>
                <a:ea typeface="Balsamiq Sans"/>
                <a:cs typeface="Balsamiq Sans"/>
                <a:sym typeface="Balsamiq Sans"/>
              </a:rPr>
              <a:t>Embedding</a:t>
            </a:r>
            <a:endParaRPr sz="3000" b="0" i="0" u="none" strike="noStrike" cap="none">
              <a:solidFill>
                <a:schemeClr val="dk1"/>
              </a:solidFill>
              <a:highlight>
                <a:schemeClr val="accent2"/>
              </a:highlight>
              <a:latin typeface="Balsamiq Sans"/>
              <a:ea typeface="Balsamiq Sans"/>
              <a:cs typeface="Balsamiq Sans"/>
              <a:sym typeface="Balsamiq Sans"/>
            </a:endParaRPr>
          </a:p>
        </p:txBody>
      </p:sp>
      <p:sp>
        <p:nvSpPr>
          <p:cNvPr id="1636" name="Google Shape;1636;p47"/>
          <p:cNvSpPr txBox="1"/>
          <p:nvPr/>
        </p:nvSpPr>
        <p:spPr>
          <a:xfrm>
            <a:off x="3574313" y="2080673"/>
            <a:ext cx="1995300" cy="40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LDA</a:t>
            </a:r>
            <a:endParaRPr sz="2000" b="1" i="0" u="sng" strike="noStrike" cap="none">
              <a:solidFill>
                <a:schemeClr val="accent4"/>
              </a:solidFill>
              <a:latin typeface="Balsamiq Sans"/>
              <a:ea typeface="Balsamiq Sans"/>
              <a:cs typeface="Balsamiq Sans"/>
              <a:sym typeface="Balsamiq Sans"/>
            </a:endParaRPr>
          </a:p>
        </p:txBody>
      </p:sp>
      <p:sp>
        <p:nvSpPr>
          <p:cNvPr id="1631" name="Google Shape;1631;p47"/>
          <p:cNvSpPr txBox="1"/>
          <p:nvPr/>
        </p:nvSpPr>
        <p:spPr>
          <a:xfrm>
            <a:off x="714183" y="2080673"/>
            <a:ext cx="1995300" cy="40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EDA</a:t>
            </a:r>
            <a:endParaRPr sz="2000" b="1" i="0" u="sng" strike="noStrike" cap="none">
              <a:solidFill>
                <a:schemeClr val="accent4"/>
              </a:solidFill>
              <a:latin typeface="Balsamiq Sans"/>
              <a:ea typeface="Balsamiq Sans"/>
              <a:cs typeface="Balsamiq Sans"/>
              <a:sym typeface="Balsamiq Sans"/>
            </a:endParaRPr>
          </a:p>
        </p:txBody>
      </p:sp>
      <p:sp>
        <p:nvSpPr>
          <p:cNvPr id="1641" name="Google Shape;1641;p47"/>
          <p:cNvSpPr txBox="1"/>
          <p:nvPr/>
        </p:nvSpPr>
        <p:spPr>
          <a:xfrm>
            <a:off x="6434476" y="2104198"/>
            <a:ext cx="1995300" cy="40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BERTopic</a:t>
            </a:r>
            <a:endParaRPr sz="2000" b="1" i="0" u="sng" strike="noStrike" cap="none">
              <a:solidFill>
                <a:schemeClr val="accent4"/>
              </a:solidFill>
              <a:latin typeface="Balsamiq Sans"/>
              <a:ea typeface="Balsamiq Sans"/>
              <a:cs typeface="Balsamiq Sans"/>
              <a:sym typeface="Balsamiq Sans"/>
            </a:endParaRPr>
          </a:p>
        </p:txBody>
      </p:sp>
      <p:sp>
        <p:nvSpPr>
          <p:cNvPr id="1645" name="Google Shape;1645;p47"/>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MACHINE LEARNING TASK</a:t>
            </a:r>
            <a:endParaRPr/>
          </a:p>
        </p:txBody>
      </p:sp>
      <p:cxnSp>
        <p:nvCxnSpPr>
          <p:cNvPr id="1646" name="Google Shape;1646;p47"/>
          <p:cNvCxnSpPr>
            <a:stCxn id="1632" idx="3"/>
            <a:endCxn id="1637" idx="1"/>
          </p:cNvCxnSpPr>
          <p:nvPr/>
        </p:nvCxnSpPr>
        <p:spPr>
          <a:xfrm>
            <a:off x="2805475" y="3151200"/>
            <a:ext cx="554100" cy="0"/>
          </a:xfrm>
          <a:prstGeom prst="straightConnector1">
            <a:avLst/>
          </a:prstGeom>
          <a:noFill/>
          <a:ln w="19050" cap="flat" cmpd="sng">
            <a:solidFill>
              <a:schemeClr val="dk2"/>
            </a:solidFill>
            <a:prstDash val="solid"/>
            <a:round/>
            <a:headEnd type="none" w="sm" len="sm"/>
            <a:tailEnd type="none" w="sm" len="sm"/>
          </a:ln>
        </p:spPr>
      </p:cxnSp>
      <p:cxnSp>
        <p:nvCxnSpPr>
          <p:cNvPr id="1647" name="Google Shape;1647;p47"/>
          <p:cNvCxnSpPr>
            <a:stCxn id="1637" idx="3"/>
            <a:endCxn id="1642" idx="1"/>
          </p:cNvCxnSpPr>
          <p:nvPr/>
        </p:nvCxnSpPr>
        <p:spPr>
          <a:xfrm rot="10800000" flipH="1">
            <a:off x="5785550" y="3146100"/>
            <a:ext cx="466200" cy="5100"/>
          </a:xfrm>
          <a:prstGeom prst="straightConnector1">
            <a:avLst/>
          </a:prstGeom>
          <a:noFill/>
          <a:ln w="19050" cap="flat" cmpd="sng">
            <a:solidFill>
              <a:schemeClr val="dk2"/>
            </a:solidFill>
            <a:prstDash val="solid"/>
            <a:round/>
            <a:headEnd type="none" w="sm" len="sm"/>
            <a:tailEnd type="none" w="sm" len="sm"/>
          </a:ln>
        </p:spPr>
      </p:cxnSp>
      <p:grpSp>
        <p:nvGrpSpPr>
          <p:cNvPr id="1648" name="Google Shape;1648;p47"/>
          <p:cNvGrpSpPr/>
          <p:nvPr/>
        </p:nvGrpSpPr>
        <p:grpSpPr>
          <a:xfrm>
            <a:off x="1534008" y="1660207"/>
            <a:ext cx="355641" cy="340151"/>
            <a:chOff x="5049750" y="832600"/>
            <a:chExt cx="505100" cy="483100"/>
          </a:xfrm>
        </p:grpSpPr>
        <p:sp>
          <p:nvSpPr>
            <p:cNvPr id="1649" name="Google Shape;1649;p47"/>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650" name="Google Shape;1650;p47"/>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651" name="Google Shape;1651;p47"/>
          <p:cNvSpPr/>
          <p:nvPr/>
        </p:nvSpPr>
        <p:spPr>
          <a:xfrm>
            <a:off x="4371050" y="1628225"/>
            <a:ext cx="404100" cy="404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7"/>
          <p:cNvSpPr/>
          <p:nvPr/>
        </p:nvSpPr>
        <p:spPr>
          <a:xfrm>
            <a:off x="7232325" y="1628225"/>
            <a:ext cx="404100" cy="404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47"/>
          <p:cNvSpPr/>
          <p:nvPr/>
        </p:nvSpPr>
        <p:spPr>
          <a:xfrm>
            <a:off x="7278421" y="1684075"/>
            <a:ext cx="311922" cy="292425"/>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654" name="Google Shape;1654;p47"/>
          <p:cNvSpPr/>
          <p:nvPr/>
        </p:nvSpPr>
        <p:spPr>
          <a:xfrm>
            <a:off x="4401313" y="1673753"/>
            <a:ext cx="319362" cy="313051"/>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pic>
        <p:nvPicPr>
          <p:cNvPr id="12" name="Audio 11">
            <a:extLst>
              <a:ext uri="{FF2B5EF4-FFF2-40B4-BE49-F238E27FC236}">
                <a16:creationId xmlns:a16="http://schemas.microsoft.com/office/drawing/2014/main" id="{16E62F50-D0C7-72A5-EB46-D66F1907B2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17"/>
    </mc:Choice>
    <mc:Fallback>
      <p:transition spd="slow" advTm="9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48"/>
          <p:cNvSpPr/>
          <p:nvPr/>
        </p:nvSpPr>
        <p:spPr>
          <a:xfrm>
            <a:off x="7121950" y="1786238"/>
            <a:ext cx="462900" cy="462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48"/>
          <p:cNvSpPr/>
          <p:nvPr/>
        </p:nvSpPr>
        <p:spPr>
          <a:xfrm>
            <a:off x="6743875" y="1408163"/>
            <a:ext cx="1218900" cy="1218900"/>
          </a:xfrm>
          <a:prstGeom prst="donut">
            <a:avLst>
              <a:gd name="adj" fmla="val 17474"/>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48"/>
          <p:cNvSpPr/>
          <p:nvPr/>
        </p:nvSpPr>
        <p:spPr>
          <a:xfrm>
            <a:off x="6743875" y="1408163"/>
            <a:ext cx="1218900" cy="1218900"/>
          </a:xfrm>
          <a:prstGeom prst="blockArc">
            <a:avLst>
              <a:gd name="adj1" fmla="val 16195773"/>
              <a:gd name="adj2" fmla="val 16165880"/>
              <a:gd name="adj3" fmla="val 14869"/>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8"/>
          <p:cNvSpPr/>
          <p:nvPr/>
        </p:nvSpPr>
        <p:spPr>
          <a:xfrm>
            <a:off x="4340625" y="1786188"/>
            <a:ext cx="462900" cy="462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48"/>
          <p:cNvSpPr/>
          <p:nvPr/>
        </p:nvSpPr>
        <p:spPr>
          <a:xfrm>
            <a:off x="3962550" y="1408113"/>
            <a:ext cx="1218900" cy="1218900"/>
          </a:xfrm>
          <a:prstGeom prst="donut">
            <a:avLst>
              <a:gd name="adj" fmla="val 17474"/>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48"/>
          <p:cNvSpPr/>
          <p:nvPr/>
        </p:nvSpPr>
        <p:spPr>
          <a:xfrm>
            <a:off x="3962550" y="1408113"/>
            <a:ext cx="1218900" cy="1218900"/>
          </a:xfrm>
          <a:prstGeom prst="blockArc">
            <a:avLst>
              <a:gd name="adj1" fmla="val 16195773"/>
              <a:gd name="adj2" fmla="val 8905931"/>
              <a:gd name="adj3" fmla="val 17656"/>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48"/>
          <p:cNvSpPr/>
          <p:nvPr/>
        </p:nvSpPr>
        <p:spPr>
          <a:xfrm>
            <a:off x="1559300" y="1786175"/>
            <a:ext cx="462900" cy="462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48"/>
          <p:cNvSpPr txBox="1">
            <a:spLocks noGrp="1"/>
          </p:cNvSpPr>
          <p:nvPr>
            <p:ph type="title" idx="9"/>
          </p:nvPr>
        </p:nvSpPr>
        <p:spPr>
          <a:xfrm>
            <a:off x="714400" y="66509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2800" dirty="0"/>
              <a:t>DATA: REDDIT(downloaded via Arctic Shift)</a:t>
            </a:r>
            <a:endParaRPr sz="2800" dirty="0"/>
          </a:p>
        </p:txBody>
      </p:sp>
      <p:sp>
        <p:nvSpPr>
          <p:cNvPr id="1667" name="Google Shape;1667;p48"/>
          <p:cNvSpPr txBox="1">
            <a:spLocks noGrp="1"/>
          </p:cNvSpPr>
          <p:nvPr>
            <p:ph type="subTitle" idx="2"/>
          </p:nvPr>
        </p:nvSpPr>
        <p:spPr>
          <a:xfrm>
            <a:off x="713225" y="3370131"/>
            <a:ext cx="2154900" cy="408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r/loseit</a:t>
            </a:r>
            <a:endParaRPr/>
          </a:p>
        </p:txBody>
      </p:sp>
      <p:sp>
        <p:nvSpPr>
          <p:cNvPr id="1668" name="Google Shape;1668;p48"/>
          <p:cNvSpPr txBox="1">
            <a:spLocks noGrp="1"/>
          </p:cNvSpPr>
          <p:nvPr>
            <p:ph type="subTitle" idx="1"/>
          </p:nvPr>
        </p:nvSpPr>
        <p:spPr>
          <a:xfrm>
            <a:off x="304975" y="3778425"/>
            <a:ext cx="3070500" cy="81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    permalink, subreddit, selftext, title</a:t>
            </a:r>
            <a:endParaRPr/>
          </a:p>
        </p:txBody>
      </p:sp>
      <p:sp>
        <p:nvSpPr>
          <p:cNvPr id="1669" name="Google Shape;1669;p48"/>
          <p:cNvSpPr txBox="1">
            <a:spLocks noGrp="1"/>
          </p:cNvSpPr>
          <p:nvPr>
            <p:ph type="title"/>
          </p:nvPr>
        </p:nvSpPr>
        <p:spPr>
          <a:xfrm>
            <a:off x="1154675" y="2701006"/>
            <a:ext cx="1272000" cy="66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33 %</a:t>
            </a:r>
            <a:endParaRPr/>
          </a:p>
        </p:txBody>
      </p:sp>
      <p:sp>
        <p:nvSpPr>
          <p:cNvPr id="1670" name="Google Shape;1670;p48"/>
          <p:cNvSpPr txBox="1">
            <a:spLocks noGrp="1"/>
          </p:cNvSpPr>
          <p:nvPr>
            <p:ph type="title" idx="3"/>
          </p:nvPr>
        </p:nvSpPr>
        <p:spPr>
          <a:xfrm>
            <a:off x="6717325" y="2701006"/>
            <a:ext cx="1272000" cy="66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100 %</a:t>
            </a:r>
            <a:endParaRPr/>
          </a:p>
        </p:txBody>
      </p:sp>
      <p:sp>
        <p:nvSpPr>
          <p:cNvPr id="1671" name="Google Shape;1671;p48"/>
          <p:cNvSpPr txBox="1">
            <a:spLocks noGrp="1"/>
          </p:cNvSpPr>
          <p:nvPr>
            <p:ph type="subTitle" idx="4"/>
          </p:nvPr>
        </p:nvSpPr>
        <p:spPr>
          <a:xfrm>
            <a:off x="627175" y="4045225"/>
            <a:ext cx="2426100" cy="81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Size: 26,019 -&gt;15, 264</a:t>
            </a:r>
            <a:endParaRPr/>
          </a:p>
          <a:p>
            <a:pPr marL="0" lvl="0" indent="0" algn="ctr" rtl="0">
              <a:lnSpc>
                <a:spcPct val="100000"/>
              </a:lnSpc>
              <a:spcBef>
                <a:spcPts val="0"/>
              </a:spcBef>
              <a:spcAft>
                <a:spcPts val="0"/>
              </a:spcAft>
              <a:buSzPts val="1400"/>
              <a:buNone/>
            </a:pPr>
            <a:r>
              <a:rPr lang="en"/>
              <a:t>2024/12/01 - 2025/03/01</a:t>
            </a:r>
            <a:endParaRPr/>
          </a:p>
        </p:txBody>
      </p:sp>
      <p:sp>
        <p:nvSpPr>
          <p:cNvPr id="1672" name="Google Shape;1672;p48"/>
          <p:cNvSpPr txBox="1">
            <a:spLocks noGrp="1"/>
          </p:cNvSpPr>
          <p:nvPr>
            <p:ph type="subTitle" idx="5"/>
          </p:nvPr>
        </p:nvSpPr>
        <p:spPr>
          <a:xfrm>
            <a:off x="6275875" y="3370131"/>
            <a:ext cx="2154900" cy="408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r/EDAnonymous</a:t>
            </a:r>
            <a:endParaRPr/>
          </a:p>
        </p:txBody>
      </p:sp>
      <p:sp>
        <p:nvSpPr>
          <p:cNvPr id="1673" name="Google Shape;1673;p48"/>
          <p:cNvSpPr txBox="1">
            <a:spLocks noGrp="1"/>
          </p:cNvSpPr>
          <p:nvPr>
            <p:ph type="title" idx="6"/>
          </p:nvPr>
        </p:nvSpPr>
        <p:spPr>
          <a:xfrm>
            <a:off x="3936000" y="2701006"/>
            <a:ext cx="1272000" cy="66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66 %</a:t>
            </a:r>
            <a:endParaRPr/>
          </a:p>
        </p:txBody>
      </p:sp>
      <p:sp>
        <p:nvSpPr>
          <p:cNvPr id="1674" name="Google Shape;1674;p48"/>
          <p:cNvSpPr txBox="1">
            <a:spLocks noGrp="1"/>
          </p:cNvSpPr>
          <p:nvPr>
            <p:ph type="subTitle" idx="7"/>
          </p:nvPr>
        </p:nvSpPr>
        <p:spPr>
          <a:xfrm>
            <a:off x="2926300" y="3820781"/>
            <a:ext cx="2154900" cy="81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.unique()</a:t>
            </a:r>
            <a:endParaRPr/>
          </a:p>
          <a:p>
            <a:pPr marL="0" lvl="0" indent="0" algn="ctr" rtl="0">
              <a:lnSpc>
                <a:spcPct val="100000"/>
              </a:lnSpc>
              <a:spcBef>
                <a:spcPts val="0"/>
              </a:spcBef>
              <a:spcAft>
                <a:spcPts val="0"/>
              </a:spcAft>
              <a:buSzPts val="1400"/>
              <a:buNone/>
            </a:pPr>
            <a:r>
              <a:rPr lang="en"/>
              <a:t>.drop_duplicates()</a:t>
            </a:r>
            <a:endParaRPr/>
          </a:p>
        </p:txBody>
      </p:sp>
      <p:sp>
        <p:nvSpPr>
          <p:cNvPr id="1675" name="Google Shape;1675;p48"/>
          <p:cNvSpPr txBox="1">
            <a:spLocks noGrp="1"/>
          </p:cNvSpPr>
          <p:nvPr>
            <p:ph type="subTitle" idx="8"/>
          </p:nvPr>
        </p:nvSpPr>
        <p:spPr>
          <a:xfrm>
            <a:off x="3375475" y="3370125"/>
            <a:ext cx="2380200" cy="408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r/EatingDisorders</a:t>
            </a:r>
            <a:endParaRPr/>
          </a:p>
        </p:txBody>
      </p:sp>
      <p:sp>
        <p:nvSpPr>
          <p:cNvPr id="1676" name="Google Shape;1676;p48"/>
          <p:cNvSpPr/>
          <p:nvPr/>
        </p:nvSpPr>
        <p:spPr>
          <a:xfrm>
            <a:off x="1181225" y="1408100"/>
            <a:ext cx="1218900" cy="1218900"/>
          </a:xfrm>
          <a:prstGeom prst="donut">
            <a:avLst>
              <a:gd name="adj" fmla="val 17474"/>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48"/>
          <p:cNvSpPr/>
          <p:nvPr/>
        </p:nvSpPr>
        <p:spPr>
          <a:xfrm>
            <a:off x="1181225" y="1408100"/>
            <a:ext cx="1218900" cy="1218900"/>
          </a:xfrm>
          <a:prstGeom prst="blockArc">
            <a:avLst>
              <a:gd name="adj1" fmla="val 16195773"/>
              <a:gd name="adj2" fmla="val 3018065"/>
              <a:gd name="adj3" fmla="val 16847"/>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78" name="Google Shape;1678;p48"/>
          <p:cNvPicPr preferRelativeResize="0"/>
          <p:nvPr/>
        </p:nvPicPr>
        <p:blipFill>
          <a:blip r:embed="rId5">
            <a:alphaModFix/>
          </a:blip>
          <a:stretch>
            <a:fillRect/>
          </a:stretch>
        </p:blipFill>
        <p:spPr>
          <a:xfrm>
            <a:off x="1559300" y="1786250"/>
            <a:ext cx="462900" cy="466517"/>
          </a:xfrm>
          <a:prstGeom prst="rect">
            <a:avLst/>
          </a:prstGeom>
          <a:solidFill>
            <a:schemeClr val="accent2"/>
          </a:solidFill>
          <a:ln>
            <a:noFill/>
          </a:ln>
        </p:spPr>
      </p:pic>
      <p:pic>
        <p:nvPicPr>
          <p:cNvPr id="1679" name="Google Shape;1679;p48"/>
          <p:cNvPicPr preferRelativeResize="0"/>
          <p:nvPr/>
        </p:nvPicPr>
        <p:blipFill>
          <a:blip r:embed="rId6">
            <a:alphaModFix/>
          </a:blip>
          <a:stretch>
            <a:fillRect/>
          </a:stretch>
        </p:blipFill>
        <p:spPr>
          <a:xfrm>
            <a:off x="4350874" y="1786175"/>
            <a:ext cx="462902" cy="464055"/>
          </a:xfrm>
          <a:prstGeom prst="rect">
            <a:avLst/>
          </a:prstGeom>
          <a:solidFill>
            <a:schemeClr val="accent2"/>
          </a:solidFill>
          <a:ln>
            <a:noFill/>
          </a:ln>
        </p:spPr>
      </p:pic>
      <p:pic>
        <p:nvPicPr>
          <p:cNvPr id="1680" name="Google Shape;1680;p48"/>
          <p:cNvPicPr preferRelativeResize="0"/>
          <p:nvPr/>
        </p:nvPicPr>
        <p:blipFill>
          <a:blip r:embed="rId7">
            <a:alphaModFix/>
          </a:blip>
          <a:stretch>
            <a:fillRect/>
          </a:stretch>
        </p:blipFill>
        <p:spPr>
          <a:xfrm>
            <a:off x="7121950" y="1786250"/>
            <a:ext cx="462902" cy="464055"/>
          </a:xfrm>
          <a:prstGeom prst="rect">
            <a:avLst/>
          </a:prstGeom>
          <a:solidFill>
            <a:schemeClr val="accent2"/>
          </a:solidFill>
          <a:ln>
            <a:noFill/>
          </a:ln>
        </p:spPr>
      </p:pic>
      <p:pic>
        <p:nvPicPr>
          <p:cNvPr id="1681" name="Google Shape;1681;p48"/>
          <p:cNvPicPr preferRelativeResize="0"/>
          <p:nvPr/>
        </p:nvPicPr>
        <p:blipFill>
          <a:blip r:embed="rId8">
            <a:alphaModFix/>
          </a:blip>
          <a:stretch>
            <a:fillRect/>
          </a:stretch>
        </p:blipFill>
        <p:spPr>
          <a:xfrm>
            <a:off x="4939250" y="3778546"/>
            <a:ext cx="3381852" cy="919468"/>
          </a:xfrm>
          <a:prstGeom prst="rect">
            <a:avLst/>
          </a:prstGeom>
          <a:noFill/>
          <a:ln>
            <a:noFill/>
          </a:ln>
        </p:spPr>
      </p:pic>
      <p:pic>
        <p:nvPicPr>
          <p:cNvPr id="16" name="Audio 15">
            <a:extLst>
              <a:ext uri="{FF2B5EF4-FFF2-40B4-BE49-F238E27FC236}">
                <a16:creationId xmlns:a16="http://schemas.microsoft.com/office/drawing/2014/main" id="{665A468F-2EDB-A83F-317C-0A5BAC109AF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97"/>
    </mc:Choice>
    <mc:Fallback>
      <p:transition spd="slow" advTm="8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49"/>
          <p:cNvSpPr txBox="1">
            <a:spLocks noGrp="1"/>
          </p:cNvSpPr>
          <p:nvPr>
            <p:ph type="title" idx="9"/>
          </p:nvPr>
        </p:nvSpPr>
        <p:spPr>
          <a:xfrm>
            <a:off x="714400" y="66509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2800" dirty="0"/>
              <a:t>DATA: REDDIT(downloaded via Arctic Shift)</a:t>
            </a:r>
            <a:endParaRPr sz="2800" dirty="0"/>
          </a:p>
        </p:txBody>
      </p:sp>
      <p:pic>
        <p:nvPicPr>
          <p:cNvPr id="1687" name="Google Shape;1687;p49"/>
          <p:cNvPicPr preferRelativeResize="0"/>
          <p:nvPr/>
        </p:nvPicPr>
        <p:blipFill>
          <a:blip r:embed="rId5">
            <a:alphaModFix/>
          </a:blip>
          <a:stretch>
            <a:fillRect/>
          </a:stretch>
        </p:blipFill>
        <p:spPr>
          <a:xfrm>
            <a:off x="587221" y="2095000"/>
            <a:ext cx="4502748" cy="2165651"/>
          </a:xfrm>
          <a:prstGeom prst="rect">
            <a:avLst/>
          </a:prstGeom>
          <a:noFill/>
          <a:ln>
            <a:noFill/>
          </a:ln>
        </p:spPr>
      </p:pic>
      <p:pic>
        <p:nvPicPr>
          <p:cNvPr id="1688" name="Google Shape;1688;p49"/>
          <p:cNvPicPr preferRelativeResize="0"/>
          <p:nvPr/>
        </p:nvPicPr>
        <p:blipFill>
          <a:blip r:embed="rId6">
            <a:alphaModFix/>
          </a:blip>
          <a:stretch>
            <a:fillRect/>
          </a:stretch>
        </p:blipFill>
        <p:spPr>
          <a:xfrm>
            <a:off x="5364824" y="2062772"/>
            <a:ext cx="2994101" cy="2230100"/>
          </a:xfrm>
          <a:prstGeom prst="rect">
            <a:avLst/>
          </a:prstGeom>
          <a:noFill/>
          <a:ln>
            <a:noFill/>
          </a:ln>
        </p:spPr>
      </p:pic>
      <p:sp>
        <p:nvSpPr>
          <p:cNvPr id="1689" name="Google Shape;1689;p49"/>
          <p:cNvSpPr txBox="1">
            <a:spLocks noGrp="1"/>
          </p:cNvSpPr>
          <p:nvPr>
            <p:ph type="subTitle" idx="4"/>
          </p:nvPr>
        </p:nvSpPr>
        <p:spPr>
          <a:xfrm>
            <a:off x="664925" y="1391850"/>
            <a:ext cx="6980400" cy="81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Combine posts from the two ED-related subreddits into one:</a:t>
            </a:r>
            <a:endParaRPr/>
          </a:p>
          <a:p>
            <a:pPr marL="0" lvl="0" indent="0" algn="l" rtl="0">
              <a:lnSpc>
                <a:spcPct val="100000"/>
              </a:lnSpc>
              <a:spcBef>
                <a:spcPts val="0"/>
              </a:spcBef>
              <a:spcAft>
                <a:spcPts val="0"/>
              </a:spcAft>
              <a:buSzPts val="1400"/>
              <a:buNone/>
            </a:pPr>
            <a:r>
              <a:rPr lang="en"/>
              <a:t>data['subreddit'] = np.where(data['subreddit'] != 'loseit', 'ED', data['subreddit'])</a:t>
            </a:r>
            <a:endParaRPr/>
          </a:p>
        </p:txBody>
      </p:sp>
      <p:pic>
        <p:nvPicPr>
          <p:cNvPr id="8" name="Audio 7">
            <a:extLst>
              <a:ext uri="{FF2B5EF4-FFF2-40B4-BE49-F238E27FC236}">
                <a16:creationId xmlns:a16="http://schemas.microsoft.com/office/drawing/2014/main" id="{F62CBA7B-9824-3F40-1B78-6D36CA261B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4"/>
    </mc:Choice>
    <mc:Fallback>
      <p:transition spd="slow" advTm="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50"/>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Exploratory Data Analysis</a:t>
            </a:r>
            <a:endParaRPr/>
          </a:p>
        </p:txBody>
      </p:sp>
      <p:sp>
        <p:nvSpPr>
          <p:cNvPr id="1695" name="Google Shape;1695;p50"/>
          <p:cNvSpPr txBox="1"/>
          <p:nvPr/>
        </p:nvSpPr>
        <p:spPr>
          <a:xfrm>
            <a:off x="648625" y="2629350"/>
            <a:ext cx="1581300" cy="40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EDA</a:t>
            </a:r>
            <a:endParaRPr sz="2000" b="1" i="0" u="sng" strike="noStrike" cap="none">
              <a:solidFill>
                <a:schemeClr val="accent4"/>
              </a:solidFill>
              <a:latin typeface="Balsamiq Sans"/>
              <a:ea typeface="Balsamiq Sans"/>
              <a:cs typeface="Balsamiq Sans"/>
              <a:sym typeface="Balsamiq Sans"/>
            </a:endParaRPr>
          </a:p>
        </p:txBody>
      </p:sp>
      <p:sp>
        <p:nvSpPr>
          <p:cNvPr id="1696" name="Google Shape;1696;p50"/>
          <p:cNvSpPr txBox="1"/>
          <p:nvPr/>
        </p:nvSpPr>
        <p:spPr>
          <a:xfrm>
            <a:off x="2359275" y="2064299"/>
            <a:ext cx="2059200" cy="57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How are the posts distributed? How complex are the contents?</a:t>
            </a:r>
            <a:endParaRPr sz="1400" b="0" i="0" u="none" strike="noStrike" cap="none">
              <a:solidFill>
                <a:schemeClr val="dk1"/>
              </a:solidFill>
              <a:latin typeface="Lato"/>
              <a:ea typeface="Lato"/>
              <a:cs typeface="Lato"/>
              <a:sym typeface="Lato"/>
            </a:endParaRPr>
          </a:p>
        </p:txBody>
      </p:sp>
      <p:sp>
        <p:nvSpPr>
          <p:cNvPr id="1697" name="Google Shape;1697;p50"/>
          <p:cNvSpPr txBox="1"/>
          <p:nvPr/>
        </p:nvSpPr>
        <p:spPr>
          <a:xfrm>
            <a:off x="2359275" y="1686750"/>
            <a:ext cx="2059200" cy="404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Content</a:t>
            </a:r>
            <a:endParaRPr sz="2000" b="1" i="0" u="sng" strike="noStrike" cap="none">
              <a:solidFill>
                <a:schemeClr val="accent4"/>
              </a:solidFill>
              <a:latin typeface="Balsamiq Sans"/>
              <a:ea typeface="Balsamiq Sans"/>
              <a:cs typeface="Balsamiq Sans"/>
              <a:sym typeface="Balsamiq Sans"/>
            </a:endParaRPr>
          </a:p>
        </p:txBody>
      </p:sp>
      <p:sp>
        <p:nvSpPr>
          <p:cNvPr id="1698" name="Google Shape;1698;p50"/>
          <p:cNvSpPr txBox="1"/>
          <p:nvPr/>
        </p:nvSpPr>
        <p:spPr>
          <a:xfrm>
            <a:off x="2359275" y="3787550"/>
            <a:ext cx="2059200" cy="57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What is the sentiment profile of the posts like?</a:t>
            </a:r>
            <a:endParaRPr sz="1400" b="0" i="0" u="none" strike="noStrike" cap="none">
              <a:solidFill>
                <a:schemeClr val="dk1"/>
              </a:solidFill>
              <a:latin typeface="Lato"/>
              <a:ea typeface="Lato"/>
              <a:cs typeface="Lato"/>
              <a:sym typeface="Lato"/>
            </a:endParaRPr>
          </a:p>
        </p:txBody>
      </p:sp>
      <p:sp>
        <p:nvSpPr>
          <p:cNvPr id="1699" name="Google Shape;1699;p50"/>
          <p:cNvSpPr txBox="1"/>
          <p:nvPr/>
        </p:nvSpPr>
        <p:spPr>
          <a:xfrm>
            <a:off x="2359275" y="3410006"/>
            <a:ext cx="2059200" cy="404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Sentiment</a:t>
            </a:r>
            <a:endParaRPr sz="2000" b="1" i="0" u="sng" strike="noStrike" cap="none">
              <a:solidFill>
                <a:schemeClr val="accent4"/>
              </a:solidFill>
              <a:latin typeface="Balsamiq Sans"/>
              <a:ea typeface="Balsamiq Sans"/>
              <a:cs typeface="Balsamiq Sans"/>
              <a:sym typeface="Balsamiq Sans"/>
            </a:endParaRPr>
          </a:p>
        </p:txBody>
      </p:sp>
      <p:sp>
        <p:nvSpPr>
          <p:cNvPr id="1700" name="Google Shape;1700;p50"/>
          <p:cNvSpPr txBox="1"/>
          <p:nvPr/>
        </p:nvSpPr>
        <p:spPr>
          <a:xfrm>
            <a:off x="5667375" y="1412772"/>
            <a:ext cx="2755800" cy="4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Lato"/>
              <a:ea typeface="Lato"/>
              <a:cs typeface="Lato"/>
              <a:sym typeface="Lato"/>
            </a:endParaRPr>
          </a:p>
        </p:txBody>
      </p:sp>
      <p:sp>
        <p:nvSpPr>
          <p:cNvPr id="1701" name="Google Shape;1701;p50"/>
          <p:cNvSpPr txBox="1"/>
          <p:nvPr/>
        </p:nvSpPr>
        <p:spPr>
          <a:xfrm>
            <a:off x="5667375" y="1111725"/>
            <a:ext cx="2755800" cy="404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Logistic Regression</a:t>
            </a:r>
            <a:endParaRPr sz="2000" b="1" i="0" u="sng" strike="noStrike" cap="none">
              <a:solidFill>
                <a:schemeClr val="accent4"/>
              </a:solidFill>
              <a:latin typeface="Balsamiq Sans"/>
              <a:ea typeface="Balsamiq Sans"/>
              <a:cs typeface="Balsamiq Sans"/>
              <a:sym typeface="Balsamiq Sans"/>
            </a:endParaRPr>
          </a:p>
        </p:txBody>
      </p:sp>
      <p:sp>
        <p:nvSpPr>
          <p:cNvPr id="1702" name="Google Shape;1702;p50"/>
          <p:cNvSpPr txBox="1"/>
          <p:nvPr/>
        </p:nvSpPr>
        <p:spPr>
          <a:xfrm>
            <a:off x="5667375" y="3835871"/>
            <a:ext cx="2755800" cy="404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Multi-Label Sentiment</a:t>
            </a:r>
            <a:endParaRPr sz="2000" b="1" i="0" u="sng" strike="noStrike" cap="none">
              <a:solidFill>
                <a:schemeClr val="accent4"/>
              </a:solidFill>
              <a:latin typeface="Balsamiq Sans"/>
              <a:ea typeface="Balsamiq Sans"/>
              <a:cs typeface="Balsamiq Sans"/>
              <a:sym typeface="Balsamiq Sans"/>
            </a:endParaRPr>
          </a:p>
        </p:txBody>
      </p:sp>
      <p:sp>
        <p:nvSpPr>
          <p:cNvPr id="1703" name="Google Shape;1703;p50"/>
          <p:cNvSpPr txBox="1"/>
          <p:nvPr/>
        </p:nvSpPr>
        <p:spPr>
          <a:xfrm>
            <a:off x="5667375" y="2986494"/>
            <a:ext cx="2755800" cy="404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VADER</a:t>
            </a:r>
            <a:endParaRPr sz="2000" b="1" i="0" u="sng" strike="noStrike" cap="none">
              <a:solidFill>
                <a:schemeClr val="accent4"/>
              </a:solidFill>
              <a:latin typeface="Balsamiq Sans"/>
              <a:ea typeface="Balsamiq Sans"/>
              <a:cs typeface="Balsamiq Sans"/>
              <a:sym typeface="Balsamiq Sans"/>
            </a:endParaRPr>
          </a:p>
        </p:txBody>
      </p:sp>
      <p:sp>
        <p:nvSpPr>
          <p:cNvPr id="1704" name="Google Shape;1704;p50"/>
          <p:cNvSpPr txBox="1"/>
          <p:nvPr/>
        </p:nvSpPr>
        <p:spPr>
          <a:xfrm>
            <a:off x="5667375" y="2113502"/>
            <a:ext cx="2755800" cy="404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u="sng">
                <a:solidFill>
                  <a:schemeClr val="accent4"/>
                </a:solidFill>
                <a:latin typeface="Balsamiq Sans"/>
                <a:ea typeface="Balsamiq Sans"/>
                <a:cs typeface="Balsamiq Sans"/>
                <a:sym typeface="Balsamiq Sans"/>
              </a:rPr>
              <a:t>K-Means Clustering</a:t>
            </a:r>
            <a:endParaRPr sz="2000" b="1" i="0" u="sng" strike="noStrike" cap="none">
              <a:solidFill>
                <a:schemeClr val="accent4"/>
              </a:solidFill>
              <a:latin typeface="Balsamiq Sans"/>
              <a:ea typeface="Balsamiq Sans"/>
              <a:cs typeface="Balsamiq Sans"/>
              <a:sym typeface="Balsamiq Sans"/>
            </a:endParaRPr>
          </a:p>
        </p:txBody>
      </p:sp>
      <p:cxnSp>
        <p:nvCxnSpPr>
          <p:cNvPr id="1705" name="Google Shape;1705;p50"/>
          <p:cNvCxnSpPr>
            <a:endCxn id="1706" idx="1"/>
          </p:cNvCxnSpPr>
          <p:nvPr/>
        </p:nvCxnSpPr>
        <p:spPr>
          <a:xfrm rot="10800000" flipH="1">
            <a:off x="4036875" y="1313763"/>
            <a:ext cx="1226400" cy="579600"/>
          </a:xfrm>
          <a:prstGeom prst="bentConnector3">
            <a:avLst>
              <a:gd name="adj1" fmla="val 50000"/>
            </a:avLst>
          </a:prstGeom>
          <a:noFill/>
          <a:ln w="19050" cap="flat" cmpd="sng">
            <a:solidFill>
              <a:schemeClr val="dk2"/>
            </a:solidFill>
            <a:prstDash val="solid"/>
            <a:round/>
            <a:headEnd type="none" w="sm" len="sm"/>
            <a:tailEnd type="none" w="sm" len="sm"/>
          </a:ln>
        </p:spPr>
      </p:cxnSp>
      <p:cxnSp>
        <p:nvCxnSpPr>
          <p:cNvPr id="1707" name="Google Shape;1707;p50"/>
          <p:cNvCxnSpPr>
            <a:endCxn id="1708" idx="1"/>
          </p:cNvCxnSpPr>
          <p:nvPr/>
        </p:nvCxnSpPr>
        <p:spPr>
          <a:xfrm>
            <a:off x="3481575" y="1893256"/>
            <a:ext cx="1781700" cy="411900"/>
          </a:xfrm>
          <a:prstGeom prst="bentConnector3">
            <a:avLst>
              <a:gd name="adj1" fmla="val 50000"/>
            </a:avLst>
          </a:prstGeom>
          <a:noFill/>
          <a:ln w="19050" cap="flat" cmpd="sng">
            <a:solidFill>
              <a:schemeClr val="dk2"/>
            </a:solidFill>
            <a:prstDash val="solid"/>
            <a:round/>
            <a:headEnd type="none" w="sm" len="sm"/>
            <a:tailEnd type="none" w="sm" len="sm"/>
          </a:ln>
        </p:spPr>
      </p:cxnSp>
      <p:cxnSp>
        <p:nvCxnSpPr>
          <p:cNvPr id="1709" name="Google Shape;1709;p50"/>
          <p:cNvCxnSpPr>
            <a:stCxn id="1697" idx="1"/>
            <a:endCxn id="1695" idx="0"/>
          </p:cNvCxnSpPr>
          <p:nvPr/>
        </p:nvCxnSpPr>
        <p:spPr>
          <a:xfrm flipH="1">
            <a:off x="1439175" y="1888800"/>
            <a:ext cx="920100" cy="740700"/>
          </a:xfrm>
          <a:prstGeom prst="bentConnector2">
            <a:avLst/>
          </a:prstGeom>
          <a:noFill/>
          <a:ln w="19050" cap="flat" cmpd="sng">
            <a:solidFill>
              <a:schemeClr val="dk2"/>
            </a:solidFill>
            <a:prstDash val="solid"/>
            <a:round/>
            <a:headEnd type="none" w="sm" len="sm"/>
            <a:tailEnd type="none" w="sm" len="sm"/>
          </a:ln>
        </p:spPr>
      </p:cxnSp>
      <p:cxnSp>
        <p:nvCxnSpPr>
          <p:cNvPr id="1710" name="Google Shape;1710;p50"/>
          <p:cNvCxnSpPr>
            <a:stCxn id="1695" idx="2"/>
            <a:endCxn id="1699" idx="1"/>
          </p:cNvCxnSpPr>
          <p:nvPr/>
        </p:nvCxnSpPr>
        <p:spPr>
          <a:xfrm rot="-5400000" flipH="1">
            <a:off x="1609975" y="2862750"/>
            <a:ext cx="578700" cy="920100"/>
          </a:xfrm>
          <a:prstGeom prst="bentConnector2">
            <a:avLst/>
          </a:prstGeom>
          <a:noFill/>
          <a:ln w="19050" cap="flat" cmpd="sng">
            <a:solidFill>
              <a:schemeClr val="dk2"/>
            </a:solidFill>
            <a:prstDash val="solid"/>
            <a:round/>
            <a:headEnd type="none" w="sm" len="sm"/>
            <a:tailEnd type="none" w="sm" len="sm"/>
          </a:ln>
        </p:spPr>
      </p:cxnSp>
      <p:cxnSp>
        <p:nvCxnSpPr>
          <p:cNvPr id="1711" name="Google Shape;1711;p50"/>
          <p:cNvCxnSpPr>
            <a:endCxn id="1712" idx="1"/>
          </p:cNvCxnSpPr>
          <p:nvPr/>
        </p:nvCxnSpPr>
        <p:spPr>
          <a:xfrm rot="10800000" flipH="1">
            <a:off x="4284675" y="3194174"/>
            <a:ext cx="978600" cy="404400"/>
          </a:xfrm>
          <a:prstGeom prst="bentConnector3">
            <a:avLst>
              <a:gd name="adj1" fmla="val 50000"/>
            </a:avLst>
          </a:prstGeom>
          <a:noFill/>
          <a:ln w="19050" cap="flat" cmpd="sng">
            <a:solidFill>
              <a:schemeClr val="dk2"/>
            </a:solidFill>
            <a:prstDash val="solid"/>
            <a:round/>
            <a:headEnd type="none" w="sm" len="sm"/>
            <a:tailEnd type="none" w="sm" len="sm"/>
          </a:ln>
        </p:spPr>
      </p:cxnSp>
      <p:cxnSp>
        <p:nvCxnSpPr>
          <p:cNvPr id="1713" name="Google Shape;1713;p50"/>
          <p:cNvCxnSpPr>
            <a:endCxn id="1714" idx="1"/>
          </p:cNvCxnSpPr>
          <p:nvPr/>
        </p:nvCxnSpPr>
        <p:spPr>
          <a:xfrm>
            <a:off x="3750975" y="3599624"/>
            <a:ext cx="1512300" cy="438300"/>
          </a:xfrm>
          <a:prstGeom prst="bentConnector3">
            <a:avLst>
              <a:gd name="adj1" fmla="val 50000"/>
            </a:avLst>
          </a:prstGeom>
          <a:noFill/>
          <a:ln w="19050" cap="flat" cmpd="sng">
            <a:solidFill>
              <a:schemeClr val="dk2"/>
            </a:solidFill>
            <a:prstDash val="solid"/>
            <a:round/>
            <a:headEnd type="none" w="sm" len="sm"/>
            <a:tailEnd type="none" w="sm" len="sm"/>
          </a:ln>
        </p:spPr>
      </p:cxnSp>
      <p:sp>
        <p:nvSpPr>
          <p:cNvPr id="1706" name="Google Shape;1706;p50"/>
          <p:cNvSpPr/>
          <p:nvPr/>
        </p:nvSpPr>
        <p:spPr>
          <a:xfrm>
            <a:off x="5263275" y="1111713"/>
            <a:ext cx="404100" cy="404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50"/>
          <p:cNvSpPr/>
          <p:nvPr/>
        </p:nvSpPr>
        <p:spPr>
          <a:xfrm>
            <a:off x="5263275" y="2103106"/>
            <a:ext cx="404100" cy="404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50"/>
          <p:cNvSpPr/>
          <p:nvPr/>
        </p:nvSpPr>
        <p:spPr>
          <a:xfrm>
            <a:off x="5263275" y="2992124"/>
            <a:ext cx="404100" cy="404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50"/>
          <p:cNvSpPr/>
          <p:nvPr/>
        </p:nvSpPr>
        <p:spPr>
          <a:xfrm>
            <a:off x="5263275" y="3835874"/>
            <a:ext cx="404100" cy="404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50"/>
          <p:cNvSpPr/>
          <p:nvPr/>
        </p:nvSpPr>
        <p:spPr>
          <a:xfrm>
            <a:off x="5278889" y="1126752"/>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50"/>
          <p:cNvSpPr/>
          <p:nvPr/>
        </p:nvSpPr>
        <p:spPr>
          <a:xfrm>
            <a:off x="5285285" y="2136849"/>
            <a:ext cx="360079" cy="33659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7" name="Google Shape;1717;p50"/>
          <p:cNvGrpSpPr/>
          <p:nvPr/>
        </p:nvGrpSpPr>
        <p:grpSpPr>
          <a:xfrm>
            <a:off x="5295234" y="3867842"/>
            <a:ext cx="340186" cy="340168"/>
            <a:chOff x="5053900" y="3804850"/>
            <a:chExt cx="483150" cy="483125"/>
          </a:xfrm>
        </p:grpSpPr>
        <p:sp>
          <p:nvSpPr>
            <p:cNvPr id="1718" name="Google Shape;1718;p50"/>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719" name="Google Shape;1719;p50"/>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720" name="Google Shape;1720;p50"/>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721" name="Google Shape;1721;p50"/>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722" name="Google Shape;1722;p50"/>
          <p:cNvGrpSpPr/>
          <p:nvPr/>
        </p:nvGrpSpPr>
        <p:grpSpPr>
          <a:xfrm>
            <a:off x="5295247" y="3024086"/>
            <a:ext cx="340168" cy="340168"/>
            <a:chOff x="5648375" y="3804850"/>
            <a:chExt cx="483125" cy="483125"/>
          </a:xfrm>
        </p:grpSpPr>
        <p:sp>
          <p:nvSpPr>
            <p:cNvPr id="1723" name="Google Shape;1723;p50"/>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724" name="Google Shape;1724;p50"/>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725" name="Google Shape;1725;p50"/>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726" name="Google Shape;1726;p50"/>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7" name="Audio 6">
            <a:extLst>
              <a:ext uri="{FF2B5EF4-FFF2-40B4-BE49-F238E27FC236}">
                <a16:creationId xmlns:a16="http://schemas.microsoft.com/office/drawing/2014/main" id="{4D8B6360-20FB-6C0C-5918-EB63EB35BC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22"/>
    </mc:Choice>
    <mc:Fallback>
      <p:transition spd="slow" advTm="3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51"/>
          <p:cNvSpPr txBox="1">
            <a:spLocks noGrp="1"/>
          </p:cNvSpPr>
          <p:nvPr>
            <p:ph type="title"/>
          </p:nvPr>
        </p:nvSpPr>
        <p:spPr>
          <a:xfrm>
            <a:off x="714400" y="665098"/>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EDA: Content</a:t>
            </a:r>
            <a:endParaRPr/>
          </a:p>
        </p:txBody>
      </p:sp>
      <p:sp>
        <p:nvSpPr>
          <p:cNvPr id="1732" name="Google Shape;1732;p51"/>
          <p:cNvSpPr txBox="1"/>
          <p:nvPr/>
        </p:nvSpPr>
        <p:spPr>
          <a:xfrm>
            <a:off x="890150" y="3341600"/>
            <a:ext cx="6344100" cy="12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91919"/>
                </a:solidFill>
                <a:latin typeface="Lato"/>
                <a:ea typeface="Lato"/>
                <a:cs typeface="Lato"/>
                <a:sym typeface="Lato"/>
              </a:rPr>
              <a:t>Wow! The results are perfect. This means we are facing </a:t>
            </a:r>
            <a:r>
              <a:rPr lang="en" sz="1600" b="1">
                <a:solidFill>
                  <a:srgbClr val="191919"/>
                </a:solidFill>
                <a:latin typeface="Lato"/>
                <a:ea typeface="Lato"/>
                <a:cs typeface="Lato"/>
                <a:sym typeface="Lato"/>
              </a:rPr>
              <a:t>overfitting</a:t>
            </a:r>
            <a:r>
              <a:rPr lang="en" sz="1600">
                <a:solidFill>
                  <a:srgbClr val="191919"/>
                </a:solidFill>
                <a:latin typeface="Lato"/>
                <a:ea typeface="Lato"/>
                <a:cs typeface="Lato"/>
                <a:sym typeface="Lato"/>
              </a:rPr>
              <a:t> issue. We can check this by recreate the models using the best parameters given by grid search and check the number of coefficients the logistic regression model has.</a:t>
            </a:r>
            <a:endParaRPr sz="1600">
              <a:solidFill>
                <a:srgbClr val="191919"/>
              </a:solidFill>
              <a:latin typeface="Lato"/>
              <a:ea typeface="Lato"/>
              <a:cs typeface="Lato"/>
              <a:sym typeface="Lato"/>
            </a:endParaRPr>
          </a:p>
        </p:txBody>
      </p:sp>
      <p:pic>
        <p:nvPicPr>
          <p:cNvPr id="1733" name="Google Shape;1733;p51"/>
          <p:cNvPicPr preferRelativeResize="0"/>
          <p:nvPr/>
        </p:nvPicPr>
        <p:blipFill>
          <a:blip r:embed="rId5">
            <a:alphaModFix/>
          </a:blip>
          <a:stretch>
            <a:fillRect/>
          </a:stretch>
        </p:blipFill>
        <p:spPr>
          <a:xfrm>
            <a:off x="826500" y="1289325"/>
            <a:ext cx="5086899" cy="1939700"/>
          </a:xfrm>
          <a:prstGeom prst="rect">
            <a:avLst/>
          </a:prstGeom>
          <a:noFill/>
          <a:ln>
            <a:noFill/>
          </a:ln>
        </p:spPr>
      </p:pic>
      <p:sp>
        <p:nvSpPr>
          <p:cNvPr id="1734" name="Google Shape;1734;p51"/>
          <p:cNvSpPr txBox="1">
            <a:spLocks noGrp="1"/>
          </p:cNvSpPr>
          <p:nvPr>
            <p:ph type="title"/>
          </p:nvPr>
        </p:nvSpPr>
        <p:spPr>
          <a:xfrm>
            <a:off x="6394275" y="1934525"/>
            <a:ext cx="2297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⚠️26,790 Features!!!</a:t>
            </a:r>
            <a:endParaRPr/>
          </a:p>
        </p:txBody>
      </p:sp>
      <p:pic>
        <p:nvPicPr>
          <p:cNvPr id="7" name="Audio 6">
            <a:extLst>
              <a:ext uri="{FF2B5EF4-FFF2-40B4-BE49-F238E27FC236}">
                <a16:creationId xmlns:a16="http://schemas.microsoft.com/office/drawing/2014/main" id="{4DC439C8-1396-9047-BCD6-5362BE23A5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26"/>
    </mc:Choice>
    <mc:Fallback>
      <p:transition spd="slow" advTm="12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at Style Notebook Theme Social Media Strategy by Slidesgo">
  <a:themeElements>
    <a:clrScheme name="Simple Light">
      <a:dk1>
        <a:srgbClr val="191919"/>
      </a:dk1>
      <a:lt1>
        <a:srgbClr val="FFFFFF"/>
      </a:lt1>
      <a:dk2>
        <a:srgbClr val="999999"/>
      </a:dk2>
      <a:lt2>
        <a:srgbClr val="FCFEE8"/>
      </a:lt2>
      <a:accent1>
        <a:srgbClr val="FFE599"/>
      </a:accent1>
      <a:accent2>
        <a:srgbClr val="96CCBE"/>
      </a:accent2>
      <a:accent3>
        <a:srgbClr val="F688BE"/>
      </a:accent3>
      <a:accent4>
        <a:srgbClr val="A64D79"/>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2924</Words>
  <Application>Microsoft Macintosh PowerPoint</Application>
  <PresentationFormat>On-screen Show (16:9)</PresentationFormat>
  <Paragraphs>238</Paragraphs>
  <Slides>39</Slides>
  <Notes>39</Notes>
  <HiddenSlides>0</HiddenSlides>
  <MMClips>38</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Balsamiq Sans</vt:lpstr>
      <vt:lpstr>Menlo</vt:lpstr>
      <vt:lpstr>Anaheim</vt:lpstr>
      <vt:lpstr>Open Sans</vt:lpstr>
      <vt:lpstr>Courier New</vt:lpstr>
      <vt:lpstr>Poppins</vt:lpstr>
      <vt:lpstr>Montserrat</vt:lpstr>
      <vt:lpstr>Arial</vt:lpstr>
      <vt:lpstr>Lato</vt:lpstr>
      <vt:lpstr>Simple Light</vt:lpstr>
      <vt:lpstr>Flat Style Notebook Theme Social Media Strategy by Slidesgo</vt:lpstr>
      <vt:lpstr>BETWEEN HEALTH AND HARM Topic Modeling of Discussions on Weight Loss and Eating Disorders </vt:lpstr>
      <vt:lpstr>Prior Research</vt:lpstr>
      <vt:lpstr>Prior Research</vt:lpstr>
      <vt:lpstr>Research Question &amp; Motivation</vt:lpstr>
      <vt:lpstr>MACHINE LEARNING TASK</vt:lpstr>
      <vt:lpstr>DATA: REDDIT(downloaded via Arctic Shift)</vt:lpstr>
      <vt:lpstr>DATA: REDDIT(downloaded via Arctic Shift)</vt:lpstr>
      <vt:lpstr>Exploratory Data Analysis</vt:lpstr>
      <vt:lpstr>EDA: Content</vt:lpstr>
      <vt:lpstr>EDA: Content</vt:lpstr>
      <vt:lpstr>EDA: Sentiment - VADER vs. Multi Sentiment</vt:lpstr>
      <vt:lpstr>LDA with Gensim: Text Preprocessing</vt:lpstr>
      <vt:lpstr>LDA with Gensim: Text Preprocessing</vt:lpstr>
      <vt:lpstr>LDA with Gensim: Constructing</vt:lpstr>
      <vt:lpstr>LDA with Gensim: Evaluating</vt:lpstr>
      <vt:lpstr>LDA with Gensim: Evaluating</vt:lpstr>
      <vt:lpstr>LDA with Gensim: Viz &amp; Interpretation</vt:lpstr>
      <vt:lpstr>LDA with Gensim: Viz &amp; Interpretation</vt:lpstr>
      <vt:lpstr>LDA with Gensim: Viz &amp; Interpretation</vt:lpstr>
      <vt:lpstr>BERTopic: Embedding</vt:lpstr>
      <vt:lpstr>BERTopic: Dimension Reduction</vt:lpstr>
      <vt:lpstr>BERTopic: Dimension Reduction</vt:lpstr>
      <vt:lpstr>Q: How to find Ideal Number of Dimensions? A: PCA!</vt:lpstr>
      <vt:lpstr>BERTopic: Clustering</vt:lpstr>
      <vt:lpstr>BERTopic: Tokenizer</vt:lpstr>
      <vt:lpstr>BERTopic: Class-Based TF-IDF</vt:lpstr>
      <vt:lpstr>BERTopic: KeyBERTInspired</vt:lpstr>
      <vt:lpstr>BERTopic: Result</vt:lpstr>
      <vt:lpstr>BERTopic: Viz &amp; Interpretation</vt:lpstr>
      <vt:lpstr>BERTopic: Viz &amp; Interpretation</vt:lpstr>
      <vt:lpstr>BERTopic: Viz &amp; Interpretation</vt:lpstr>
      <vt:lpstr>BERTopic: Viz &amp; Interpretation</vt:lpstr>
      <vt:lpstr>BERTopic: Viz &amp; Interpretation</vt:lpstr>
      <vt:lpstr>BERTopic: Ambiguous Clustering Example</vt:lpstr>
      <vt:lpstr>BERTopic: Ambiguous Clustering Example</vt:lpstr>
      <vt:lpstr>BERTopic: Ambiguous Clustering Example</vt:lpstr>
      <vt:lpstr>BERTopic: Reflection</vt:lpstr>
      <vt:lpstr>Model Comparison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Yilin Xu</cp:lastModifiedBy>
  <cp:revision>7</cp:revision>
  <dcterms:modified xsi:type="dcterms:W3CDTF">2025-03-10T01:35:14Z</dcterms:modified>
</cp:coreProperties>
</file>